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 id="2147483792" r:id="rId2"/>
    <p:sldMasterId id="2147483810" r:id="rId3"/>
    <p:sldMasterId id="2147483822" r:id="rId4"/>
    <p:sldMasterId id="2147483834" r:id="rId5"/>
    <p:sldMasterId id="2147483852" r:id="rId6"/>
    <p:sldMasterId id="2147483864" r:id="rId7"/>
    <p:sldMasterId id="2147483876" r:id="rId8"/>
    <p:sldMasterId id="2147483888" r:id="rId9"/>
  </p:sldMasterIdLst>
  <p:sldIdLst>
    <p:sldId id="289" r:id="rId10"/>
    <p:sldId id="269" r:id="rId11"/>
    <p:sldId id="270" r:id="rId12"/>
    <p:sldId id="271" r:id="rId13"/>
    <p:sldId id="272" r:id="rId14"/>
    <p:sldId id="273" r:id="rId15"/>
    <p:sldId id="290" r:id="rId16"/>
    <p:sldId id="275" r:id="rId17"/>
    <p:sldId id="276" r:id="rId18"/>
    <p:sldId id="291" r:id="rId19"/>
    <p:sldId id="278" r:id="rId20"/>
    <p:sldId id="292" r:id="rId21"/>
    <p:sldId id="293" r:id="rId22"/>
    <p:sldId id="281" r:id="rId23"/>
    <p:sldId id="282" r:id="rId24"/>
    <p:sldId id="283" r:id="rId25"/>
    <p:sldId id="284" r:id="rId26"/>
    <p:sldId id="285" r:id="rId27"/>
    <p:sldId id="286" r:id="rId28"/>
    <p:sldId id="258" r:id="rId29"/>
    <p:sldId id="259" r:id="rId30"/>
    <p:sldId id="260" r:id="rId31"/>
    <p:sldId id="261" r:id="rId32"/>
    <p:sldId id="265" r:id="rId33"/>
    <p:sldId id="267" r:id="rId34"/>
    <p:sldId id="266" r:id="rId35"/>
    <p:sldId id="268" r:id="rId36"/>
    <p:sldId id="263" r:id="rId37"/>
    <p:sldId id="262"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961681"/>
    <a:srgbClr val="FC1A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3" autoAdjust="0"/>
    <p:restoredTop sz="94660"/>
  </p:normalViewPr>
  <p:slideViewPr>
    <p:cSldViewPr snapToGrid="0">
      <p:cViewPr varScale="1">
        <p:scale>
          <a:sx n="79" d="100"/>
          <a:sy n="79" d="100"/>
        </p:scale>
        <p:origin x="-114" y="-7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u diapozitiv">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823"/>
            <a:ext cx="8689976" cy="2509213"/>
          </a:xfrm>
        </p:spPr>
        <p:txBody>
          <a:bodyPr anchor="b">
            <a:normAutofit/>
          </a:bodyPr>
          <a:lstStyle>
            <a:lvl1pPr algn="ctr">
              <a:defRPr sz="4800"/>
            </a:lvl1pPr>
          </a:lstStyle>
          <a:p>
            <a:r>
              <a:rPr lang="ro-RO"/>
              <a:t>Faceți clic pentru a edita stilul de titlu coordonator</a:t>
            </a:r>
            <a:endParaRPr lang="en-US" dirty="0"/>
          </a:p>
        </p:txBody>
      </p:sp>
      <p:sp>
        <p:nvSpPr>
          <p:cNvPr id="3" name="Subtitle 2"/>
          <p:cNvSpPr>
            <a:spLocks noGrp="1"/>
          </p:cNvSpPr>
          <p:nvPr>
            <p:ph type="subTitle" idx="1"/>
          </p:nvPr>
        </p:nvSpPr>
        <p:spPr>
          <a:xfrm>
            <a:off x="1751012" y="3886238"/>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endParaRPr lang="en-US" dirty="0"/>
          </a:p>
        </p:txBody>
      </p:sp>
      <p:sp>
        <p:nvSpPr>
          <p:cNvPr id="4" name="Date Placeholder 3"/>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5" name="Footer Placeholder 4"/>
          <p:cNvSpPr>
            <a:spLocks noGrp="1"/>
          </p:cNvSpPr>
          <p:nvPr>
            <p:ph type="ftr" sz="quarter" idx="11"/>
          </p:nvPr>
        </p:nvSpPr>
        <p:spPr/>
        <p:txBody>
          <a:bodyPr/>
          <a:lstStyle/>
          <a:p>
            <a:endParaRPr lang="ro-RO" dirty="0"/>
          </a:p>
        </p:txBody>
      </p:sp>
      <p:sp>
        <p:nvSpPr>
          <p:cNvPr id="6" name="Slide Number Placeholder 5"/>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2260010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ine panoramică cu legendă">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5" y="4289374"/>
            <a:ext cx="10364432" cy="811610"/>
          </a:xfrm>
        </p:spPr>
        <p:txBody>
          <a:bodyPr anchor="b"/>
          <a:lstStyle>
            <a:lvl1pPr>
              <a:defRPr sz="3200"/>
            </a:lvl1pPr>
          </a:lstStyle>
          <a:p>
            <a:r>
              <a:rPr lang="ro-RO"/>
              <a:t>Faceți clic pentru a edita stilul de titlu coordonator</a:t>
            </a:r>
            <a:endParaRPr lang="en-US" dirty="0"/>
          </a:p>
        </p:txBody>
      </p:sp>
      <p:sp>
        <p:nvSpPr>
          <p:cNvPr id="3" name="Picture Placeholder 2"/>
          <p:cNvSpPr>
            <a:spLocks noGrp="1" noChangeAspect="1"/>
          </p:cNvSpPr>
          <p:nvPr>
            <p:ph type="pic" idx="1"/>
          </p:nvPr>
        </p:nvSpPr>
        <p:spPr>
          <a:xfrm>
            <a:off x="1184747"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o-RO" dirty="0"/>
              <a:t>Faceți clic pe pictogramă pentru a adăuga o imagine</a:t>
            </a:r>
            <a:endParaRPr lang="en-US" dirty="0"/>
          </a:p>
        </p:txBody>
      </p:sp>
      <p:sp>
        <p:nvSpPr>
          <p:cNvPr id="4" name="Text Placeholder 3"/>
          <p:cNvSpPr>
            <a:spLocks noGrp="1"/>
          </p:cNvSpPr>
          <p:nvPr>
            <p:ph type="body" sz="half" idx="2"/>
          </p:nvPr>
        </p:nvSpPr>
        <p:spPr>
          <a:xfrm>
            <a:off x="913775"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Date Placeholder 4"/>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23754528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12192000" cy="932688"/>
          </a:xfrm>
          <a:prstGeom prst="rect">
            <a:avLst/>
          </a:prstGeom>
        </p:spPr>
      </p:pic>
      <p:sp>
        <p:nvSpPr>
          <p:cNvPr id="11" name="Content Placeholder 10"/>
          <p:cNvSpPr>
            <a:spLocks noGrp="1"/>
          </p:cNvSpPr>
          <p:nvPr>
            <p:ph sz="quarter" idx="13"/>
          </p:nvPr>
        </p:nvSpPr>
        <p:spPr>
          <a:xfrm>
            <a:off x="1828800" y="2819400"/>
            <a:ext cx="41656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197600" y="2819400"/>
            <a:ext cx="41656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800" y="2362201"/>
            <a:ext cx="4167717"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3376" y="2359152"/>
            <a:ext cx="4169833"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8" name="Footer Placeholder 7"/>
          <p:cNvSpPr>
            <a:spLocks noGrp="1"/>
          </p:cNvSpPr>
          <p:nvPr>
            <p:ph type="ftr" sz="quarter" idx="11"/>
          </p:nvPr>
        </p:nvSpPr>
        <p:spPr/>
        <p:txBody>
          <a:bodyPr/>
          <a:lstStyle/>
          <a:p>
            <a:endParaRPr lang="en-US">
              <a:solidFill>
                <a:srgbClr val="873624">
                  <a:lumMod val="60000"/>
                  <a:lumOff val="40000"/>
                </a:srgb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22148883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4" name="Footer Placeholder 3"/>
          <p:cNvSpPr>
            <a:spLocks noGrp="1"/>
          </p:cNvSpPr>
          <p:nvPr>
            <p:ph type="ftr" sz="quarter" idx="11"/>
          </p:nvPr>
        </p:nvSpPr>
        <p:spPr/>
        <p:txBody>
          <a:bodyPr/>
          <a:lstStyle/>
          <a:p>
            <a:endParaRPr lang="en-US">
              <a:solidFill>
                <a:srgbClr val="873624">
                  <a:lumMod val="60000"/>
                  <a:lumOff val="40000"/>
                </a:srgb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11755289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873624">
                  <a:lumMod val="60000"/>
                  <a:lumOff val="4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21321949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04010" y="1676400"/>
            <a:ext cx="3759199" cy="599440"/>
          </a:xfrm>
        </p:spPr>
        <p:txBody>
          <a:bodyPr anchor="b">
            <a:noAutofit/>
          </a:bodyPr>
          <a:lstStyle>
            <a:lvl1pPr algn="ctr">
              <a:defRPr sz="1700" b="1" cap="all" spc="0" baseline="0"/>
            </a:lvl1pPr>
          </a:lstStyle>
          <a:p>
            <a:r>
              <a:rPr lang="en-US"/>
              <a:t>Click to edit Master title style</a:t>
            </a:r>
            <a:endParaRPr lang="en-US" dirty="0"/>
          </a:p>
        </p:txBody>
      </p:sp>
      <p:sp>
        <p:nvSpPr>
          <p:cNvPr id="4" name="Text Placeholder 3"/>
          <p:cNvSpPr>
            <a:spLocks noGrp="1"/>
          </p:cNvSpPr>
          <p:nvPr>
            <p:ph type="body" sz="half" idx="2"/>
          </p:nvPr>
        </p:nvSpPr>
        <p:spPr>
          <a:xfrm>
            <a:off x="6604010" y="2275840"/>
            <a:ext cx="37591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873624">
                  <a:lumMod val="60000"/>
                  <a:lumOff val="4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
        <p:nvSpPr>
          <p:cNvPr id="9" name="Content Placeholder 8"/>
          <p:cNvSpPr>
            <a:spLocks noGrp="1"/>
          </p:cNvSpPr>
          <p:nvPr>
            <p:ph sz="quarter" idx="13"/>
          </p:nvPr>
        </p:nvSpPr>
        <p:spPr>
          <a:xfrm>
            <a:off x="1828800" y="1676400"/>
            <a:ext cx="43688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52716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950720" y="1847088"/>
            <a:ext cx="4120896"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title"/>
          </p:nvPr>
        </p:nvSpPr>
        <p:spPr>
          <a:xfrm>
            <a:off x="6604000" y="1676400"/>
            <a:ext cx="3759200" cy="599440"/>
          </a:xfrm>
        </p:spPr>
        <p:txBody>
          <a:bodyPr anchor="b">
            <a:noAutofit/>
          </a:bodyPr>
          <a:lstStyle>
            <a:lvl1pPr algn="ctr">
              <a:defRPr sz="1700" b="1" cap="all" spc="0" baseline="0"/>
            </a:lvl1pPr>
          </a:lstStyle>
          <a:p>
            <a:r>
              <a:rPr lang="en-US"/>
              <a:t>Click to edit Master title style</a:t>
            </a:r>
            <a:endParaRPr lang="en-US" dirty="0"/>
          </a:p>
        </p:txBody>
      </p:sp>
      <p:sp>
        <p:nvSpPr>
          <p:cNvPr id="3" name="Picture Placeholder 2"/>
          <p:cNvSpPr>
            <a:spLocks noGrp="1"/>
          </p:cNvSpPr>
          <p:nvPr>
            <p:ph type="pic" idx="1"/>
          </p:nvPr>
        </p:nvSpPr>
        <p:spPr>
          <a:xfrm>
            <a:off x="2032000" y="1905000"/>
            <a:ext cx="39624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604000" y="2276856"/>
            <a:ext cx="37592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873624">
                  <a:lumMod val="60000"/>
                  <a:lumOff val="4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22898811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873624">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17004813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09041"/>
            <a:ext cx="1727200" cy="4318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727200" y="1219212"/>
            <a:ext cx="6908800" cy="4267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873624">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19469867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859280"/>
            <a:ext cx="8534400" cy="1295400"/>
          </a:xfrm>
        </p:spPr>
        <p:txBody>
          <a:bodyPr/>
          <a:lstStyle/>
          <a:p>
            <a:r>
              <a:rPr lang="en-US"/>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12192000" cy="932688"/>
          </a:xfrm>
          <a:prstGeom prst="rect">
            <a:avLst/>
          </a:prstGeom>
        </p:spPr>
      </p:pic>
      <p:sp>
        <p:nvSpPr>
          <p:cNvPr id="3" name="Subtitle 2"/>
          <p:cNvSpPr>
            <a:spLocks noGrp="1"/>
          </p:cNvSpPr>
          <p:nvPr>
            <p:ph type="subTitle" idx="1"/>
          </p:nvPr>
        </p:nvSpPr>
        <p:spPr>
          <a:xfrm>
            <a:off x="1828800" y="3429000"/>
            <a:ext cx="85344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white"/>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5" name="Footer Placeholder 4"/>
          <p:cNvSpPr>
            <a:spLocks noGrp="1"/>
          </p:cNvSpPr>
          <p:nvPr>
            <p:ph type="ftr" sz="quarter" idx="11"/>
          </p:nvPr>
        </p:nvSpPr>
        <p:spPr bwMode="white"/>
        <p:txBody>
          <a:bodyPr/>
          <a:lstStyle/>
          <a:p>
            <a:endParaRPr lang="en-US">
              <a:solidFill>
                <a:srgbClr val="873624">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25106171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828800" y="2438401"/>
            <a:ext cx="8534400" cy="3048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873624">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27552125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873624">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12192000" cy="932688"/>
          </a:xfrm>
          <a:prstGeom prst="rect">
            <a:avLst/>
          </a:prstGeom>
        </p:spPr>
      </p:pic>
      <p:sp>
        <p:nvSpPr>
          <p:cNvPr id="2" name="Title 1"/>
          <p:cNvSpPr>
            <a:spLocks noGrp="1"/>
          </p:cNvSpPr>
          <p:nvPr>
            <p:ph type="title"/>
          </p:nvPr>
        </p:nvSpPr>
        <p:spPr>
          <a:xfrm>
            <a:off x="1930400" y="3410268"/>
            <a:ext cx="8331200" cy="1456373"/>
          </a:xfrm>
        </p:spPr>
        <p:txBody>
          <a:bodyPr anchor="t">
            <a:normAutofit/>
          </a:bodyPr>
          <a:lstStyle>
            <a:lvl1pPr algn="ctr">
              <a:defRPr sz="36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1930400" y="1503680"/>
            <a:ext cx="83312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12192000" cy="932688"/>
          </a:xfrm>
          <a:prstGeom prst="rect">
            <a:avLst/>
          </a:prstGeom>
        </p:spPr>
      </p:pic>
    </p:spTree>
    <p:extLst>
      <p:ext uri="{BB962C8B-B14F-4D97-AF65-F5344CB8AC3E}">
        <p14:creationId xmlns:p14="http://schemas.microsoft.com/office/powerpoint/2010/main" val="3053828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u și legendă">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37"/>
            <a:ext cx="10364452" cy="3427245"/>
          </a:xfrm>
        </p:spPr>
        <p:txBody>
          <a:bodyPr anchor="ctr"/>
          <a:lstStyle>
            <a:lvl1pPr algn="ctr">
              <a:defRPr sz="3200"/>
            </a:lvl1pPr>
          </a:lstStyle>
          <a:p>
            <a:r>
              <a:rPr lang="ro-RO"/>
              <a:t>Faceți clic pentru a edita stilul de titlu coordonator</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Date Placeholder 4"/>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3658024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828800" y="2438400"/>
            <a:ext cx="416560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873624">
                  <a:lumMod val="60000"/>
                  <a:lumOff val="4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
        <p:nvSpPr>
          <p:cNvPr id="12" name="Content Placeholder 11"/>
          <p:cNvSpPr>
            <a:spLocks noGrp="1"/>
          </p:cNvSpPr>
          <p:nvPr>
            <p:ph sz="quarter" idx="14"/>
          </p:nvPr>
        </p:nvSpPr>
        <p:spPr>
          <a:xfrm>
            <a:off x="6197600" y="2438400"/>
            <a:ext cx="416560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39860624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12192000" cy="932688"/>
          </a:xfrm>
          <a:prstGeom prst="rect">
            <a:avLst/>
          </a:prstGeom>
        </p:spPr>
      </p:pic>
      <p:sp>
        <p:nvSpPr>
          <p:cNvPr id="11" name="Content Placeholder 10"/>
          <p:cNvSpPr>
            <a:spLocks noGrp="1"/>
          </p:cNvSpPr>
          <p:nvPr>
            <p:ph sz="quarter" idx="13"/>
          </p:nvPr>
        </p:nvSpPr>
        <p:spPr>
          <a:xfrm>
            <a:off x="1828800" y="2819400"/>
            <a:ext cx="41656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197600" y="2819400"/>
            <a:ext cx="41656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800" y="2362201"/>
            <a:ext cx="4167717"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3368" y="2359152"/>
            <a:ext cx="4169833"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8" name="Footer Placeholder 7"/>
          <p:cNvSpPr>
            <a:spLocks noGrp="1"/>
          </p:cNvSpPr>
          <p:nvPr>
            <p:ph type="ftr" sz="quarter" idx="11"/>
          </p:nvPr>
        </p:nvSpPr>
        <p:spPr/>
        <p:txBody>
          <a:bodyPr/>
          <a:lstStyle/>
          <a:p>
            <a:endParaRPr lang="en-US">
              <a:solidFill>
                <a:srgbClr val="873624">
                  <a:lumMod val="60000"/>
                  <a:lumOff val="40000"/>
                </a:srgb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31616769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4" name="Footer Placeholder 3"/>
          <p:cNvSpPr>
            <a:spLocks noGrp="1"/>
          </p:cNvSpPr>
          <p:nvPr>
            <p:ph type="ftr" sz="quarter" idx="11"/>
          </p:nvPr>
        </p:nvSpPr>
        <p:spPr/>
        <p:txBody>
          <a:bodyPr/>
          <a:lstStyle/>
          <a:p>
            <a:endParaRPr lang="en-US">
              <a:solidFill>
                <a:srgbClr val="873624">
                  <a:lumMod val="60000"/>
                  <a:lumOff val="40000"/>
                </a:srgb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41631810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873624">
                  <a:lumMod val="60000"/>
                  <a:lumOff val="4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40316762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04002" y="1676400"/>
            <a:ext cx="3759199" cy="599440"/>
          </a:xfrm>
        </p:spPr>
        <p:txBody>
          <a:bodyPr anchor="b">
            <a:noAutofit/>
          </a:bodyPr>
          <a:lstStyle>
            <a:lvl1pPr algn="ctr">
              <a:defRPr sz="1700" b="1" cap="all" spc="0" baseline="0"/>
            </a:lvl1pPr>
          </a:lstStyle>
          <a:p>
            <a:r>
              <a:rPr lang="en-US"/>
              <a:t>Click to edit Master title style</a:t>
            </a:r>
            <a:endParaRPr lang="en-US" dirty="0"/>
          </a:p>
        </p:txBody>
      </p:sp>
      <p:sp>
        <p:nvSpPr>
          <p:cNvPr id="4" name="Text Placeholder 3"/>
          <p:cNvSpPr>
            <a:spLocks noGrp="1"/>
          </p:cNvSpPr>
          <p:nvPr>
            <p:ph type="body" sz="half" idx="2"/>
          </p:nvPr>
        </p:nvSpPr>
        <p:spPr>
          <a:xfrm>
            <a:off x="6604002" y="2275840"/>
            <a:ext cx="37591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873624">
                  <a:lumMod val="60000"/>
                  <a:lumOff val="4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
        <p:nvSpPr>
          <p:cNvPr id="9" name="Content Placeholder 8"/>
          <p:cNvSpPr>
            <a:spLocks noGrp="1"/>
          </p:cNvSpPr>
          <p:nvPr>
            <p:ph sz="quarter" idx="13"/>
          </p:nvPr>
        </p:nvSpPr>
        <p:spPr>
          <a:xfrm>
            <a:off x="1828800" y="1676400"/>
            <a:ext cx="43688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58072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950720" y="1847088"/>
            <a:ext cx="4120896"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title"/>
          </p:nvPr>
        </p:nvSpPr>
        <p:spPr>
          <a:xfrm>
            <a:off x="6604000" y="1676400"/>
            <a:ext cx="3759200" cy="599440"/>
          </a:xfrm>
        </p:spPr>
        <p:txBody>
          <a:bodyPr anchor="b">
            <a:noAutofit/>
          </a:bodyPr>
          <a:lstStyle>
            <a:lvl1pPr algn="ctr">
              <a:defRPr sz="1700" b="1" cap="all" spc="0" baseline="0"/>
            </a:lvl1pPr>
          </a:lstStyle>
          <a:p>
            <a:r>
              <a:rPr lang="en-US"/>
              <a:t>Click to edit Master title style</a:t>
            </a:r>
            <a:endParaRPr lang="en-US" dirty="0"/>
          </a:p>
        </p:txBody>
      </p:sp>
      <p:sp>
        <p:nvSpPr>
          <p:cNvPr id="3" name="Picture Placeholder 2"/>
          <p:cNvSpPr>
            <a:spLocks noGrp="1"/>
          </p:cNvSpPr>
          <p:nvPr>
            <p:ph type="pic" idx="1"/>
          </p:nvPr>
        </p:nvSpPr>
        <p:spPr>
          <a:xfrm>
            <a:off x="2032000" y="1905000"/>
            <a:ext cx="39624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604000" y="2276856"/>
            <a:ext cx="37592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873624">
                  <a:lumMod val="60000"/>
                  <a:lumOff val="4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38842592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873624">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30116557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09041"/>
            <a:ext cx="1727200" cy="4318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727200" y="1219200"/>
            <a:ext cx="6908800" cy="4267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873624">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661767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cu legendă">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ro-RO"/>
              <a:t>Faceți clic pentru a edita stilul de titlu coordonator</a:t>
            </a:r>
            <a:endParaRPr lang="en-US" dirty="0"/>
          </a:p>
        </p:txBody>
      </p:sp>
      <p:sp>
        <p:nvSpPr>
          <p:cNvPr id="12" name="Text Placeholder 3"/>
          <p:cNvSpPr>
            <a:spLocks noGrp="1"/>
          </p:cNvSpPr>
          <p:nvPr>
            <p:ph type="body" sz="half" idx="13"/>
          </p:nvPr>
        </p:nvSpPr>
        <p:spPr>
          <a:xfrm>
            <a:off x="1720645"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4" name="Text Placeholder 3"/>
          <p:cNvSpPr>
            <a:spLocks noGrp="1"/>
          </p:cNvSpPr>
          <p:nvPr>
            <p:ph type="body" sz="half" idx="2"/>
          </p:nvPr>
        </p:nvSpPr>
        <p:spPr>
          <a:xfrm>
            <a:off x="913775" y="4372834"/>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Date Placeholder 4"/>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8F65B25A-D0E1-4F78-9032-8772809A67E7}" type="slidenum">
              <a:rPr lang="ro-RO" smtClean="0"/>
              <a:t>‹nº›</a:t>
            </a:fld>
            <a:endParaRPr lang="ro-RO"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9"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36663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de vizită">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59"/>
            <a:ext cx="10364452" cy="2511835"/>
          </a:xfrm>
        </p:spPr>
        <p:txBody>
          <a:bodyPr anchor="b"/>
          <a:lstStyle>
            <a:lvl1pPr algn="ctr">
              <a:defRPr sz="3200"/>
            </a:lvl1pPr>
          </a:lstStyle>
          <a:p>
            <a:r>
              <a:rPr lang="ro-RO"/>
              <a:t>Faceți clic pentru a edita stilul de titlu coordonator</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Date Placeholder 4"/>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4283266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ane">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5" y="609600"/>
            <a:ext cx="10364452" cy="1605094"/>
          </a:xfrm>
        </p:spPr>
        <p:txBody>
          <a:bodyPr/>
          <a:lstStyle/>
          <a:p>
            <a:r>
              <a:rPr lang="ro-RO"/>
              <a:t>Faceți clic pentru a edita stilul de titlu coordonator</a:t>
            </a:r>
            <a:endParaRPr lang="en-US" dirty="0"/>
          </a:p>
        </p:txBody>
      </p:sp>
      <p:sp>
        <p:nvSpPr>
          <p:cNvPr id="7" name="Text Placeholder 2"/>
          <p:cNvSpPr>
            <a:spLocks noGrp="1"/>
          </p:cNvSpPr>
          <p:nvPr>
            <p:ph type="body" idx="1"/>
          </p:nvPr>
        </p:nvSpPr>
        <p:spPr>
          <a:xfrm>
            <a:off x="913775"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8" name="Text Placeholder 3"/>
          <p:cNvSpPr>
            <a:spLocks noGrp="1"/>
          </p:cNvSpPr>
          <p:nvPr>
            <p:ph type="body" sz="half" idx="15"/>
          </p:nvPr>
        </p:nvSpPr>
        <p:spPr>
          <a:xfrm>
            <a:off x="913775" y="2943393"/>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Editați stilurile de text coordonator</a:t>
            </a:r>
          </a:p>
        </p:txBody>
      </p:sp>
      <p:sp>
        <p:nvSpPr>
          <p:cNvPr id="9" name="Text Placeholder 4"/>
          <p:cNvSpPr>
            <a:spLocks noGrp="1"/>
          </p:cNvSpPr>
          <p:nvPr>
            <p:ph type="body" sz="quarter" idx="3"/>
          </p:nvPr>
        </p:nvSpPr>
        <p:spPr>
          <a:xfrm>
            <a:off x="445239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10" name="Text Placeholder 3"/>
          <p:cNvSpPr>
            <a:spLocks noGrp="1"/>
          </p:cNvSpPr>
          <p:nvPr>
            <p:ph type="body" sz="half" idx="16"/>
          </p:nvPr>
        </p:nvSpPr>
        <p:spPr>
          <a:xfrm>
            <a:off x="4441374" y="2943393"/>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Editați stilurile de text coordonator</a:t>
            </a:r>
          </a:p>
        </p:txBody>
      </p:sp>
      <p:sp>
        <p:nvSpPr>
          <p:cNvPr id="11" name="Text Placeholder 4"/>
          <p:cNvSpPr>
            <a:spLocks noGrp="1"/>
          </p:cNvSpPr>
          <p:nvPr>
            <p:ph type="body" sz="quarter" idx="13"/>
          </p:nvPr>
        </p:nvSpPr>
        <p:spPr>
          <a:xfrm>
            <a:off x="7973299"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12" name="Text Placeholder 3"/>
          <p:cNvSpPr>
            <a:spLocks noGrp="1"/>
          </p:cNvSpPr>
          <p:nvPr>
            <p:ph type="body" sz="half" idx="17"/>
          </p:nvPr>
        </p:nvSpPr>
        <p:spPr>
          <a:xfrm>
            <a:off x="7973299" y="2943393"/>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Editați stilurile de text coordonator</a:t>
            </a:r>
          </a:p>
        </p:txBody>
      </p:sp>
      <p:sp>
        <p:nvSpPr>
          <p:cNvPr id="3" name="Date Placeholder 2"/>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4" name="Footer Placeholder 3"/>
          <p:cNvSpPr>
            <a:spLocks noGrp="1"/>
          </p:cNvSpPr>
          <p:nvPr>
            <p:ph type="ftr" sz="quarter" idx="11"/>
          </p:nvPr>
        </p:nvSpPr>
        <p:spPr/>
        <p:txBody>
          <a:bodyPr/>
          <a:lstStyle/>
          <a:p>
            <a:endParaRPr lang="ro-RO" dirty="0"/>
          </a:p>
        </p:txBody>
      </p:sp>
      <p:sp>
        <p:nvSpPr>
          <p:cNvPr id="5" name="Slide Number Placeholder 4"/>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1681444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oană cu trei imagini">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5" y="610772"/>
            <a:ext cx="10364452" cy="1603922"/>
          </a:xfrm>
        </p:spPr>
        <p:txBody>
          <a:bodyPr/>
          <a:lstStyle/>
          <a:p>
            <a:r>
              <a:rPr lang="ro-RO"/>
              <a:t>Faceți clic pentru a edita stilul de titlu coordonator</a:t>
            </a:r>
            <a:endParaRPr lang="en-US" dirty="0"/>
          </a:p>
        </p:txBody>
      </p:sp>
      <p:sp>
        <p:nvSpPr>
          <p:cNvPr id="19" name="Text Placeholder 2"/>
          <p:cNvSpPr>
            <a:spLocks noGrp="1"/>
          </p:cNvSpPr>
          <p:nvPr>
            <p:ph type="body" idx="1"/>
          </p:nvPr>
        </p:nvSpPr>
        <p:spPr>
          <a:xfrm>
            <a:off x="913800"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20" name="Picture Placeholder 2"/>
          <p:cNvSpPr>
            <a:spLocks noGrp="1" noChangeAspect="1"/>
          </p:cNvSpPr>
          <p:nvPr>
            <p:ph type="pic" idx="15"/>
          </p:nvPr>
        </p:nvSpPr>
        <p:spPr>
          <a:xfrm>
            <a:off x="913800"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dirty="0"/>
              <a:t>Faceți clic pe pictogramă pentru a adăuga o imagine</a:t>
            </a:r>
            <a:endParaRPr lang="en-US" dirty="0"/>
          </a:p>
        </p:txBody>
      </p:sp>
      <p:sp>
        <p:nvSpPr>
          <p:cNvPr id="21" name="Text Placeholder 3"/>
          <p:cNvSpPr>
            <a:spLocks noGrp="1"/>
          </p:cNvSpPr>
          <p:nvPr>
            <p:ph type="body" sz="half" idx="18"/>
          </p:nvPr>
        </p:nvSpPr>
        <p:spPr>
          <a:xfrm>
            <a:off x="913800"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Editați stilurile de text coordonator</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dirty="0"/>
              <a:t>Faceți clic pe pictogramă pentru a adăuga o imagine</a:t>
            </a:r>
            <a:endParaRPr lang="en-US" dirty="0"/>
          </a:p>
        </p:txBody>
      </p:sp>
      <p:sp>
        <p:nvSpPr>
          <p:cNvPr id="24" name="Text Placeholder 3"/>
          <p:cNvSpPr>
            <a:spLocks noGrp="1"/>
          </p:cNvSpPr>
          <p:nvPr>
            <p:ph type="body" sz="half" idx="19"/>
          </p:nvPr>
        </p:nvSpPr>
        <p:spPr>
          <a:xfrm>
            <a:off x="4441348" y="4781118"/>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Editați stilurile de text coordonator</a:t>
            </a:r>
          </a:p>
        </p:txBody>
      </p:sp>
      <p:sp>
        <p:nvSpPr>
          <p:cNvPr id="25" name="Text Placeholder 4"/>
          <p:cNvSpPr>
            <a:spLocks noGrp="1"/>
          </p:cNvSpPr>
          <p:nvPr>
            <p:ph type="body" sz="quarter" idx="13"/>
          </p:nvPr>
        </p:nvSpPr>
        <p:spPr>
          <a:xfrm>
            <a:off x="7973324"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26" name="Picture Placeholder 2"/>
          <p:cNvSpPr>
            <a:spLocks noGrp="1" noChangeAspect="1"/>
          </p:cNvSpPr>
          <p:nvPr>
            <p:ph type="pic" idx="22"/>
          </p:nvPr>
        </p:nvSpPr>
        <p:spPr>
          <a:xfrm>
            <a:off x="7973299"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dirty="0"/>
              <a:t>Faceți clic pe pictogramă pentru a adăuga o imagine</a:t>
            </a:r>
            <a:endParaRPr lang="en-US" dirty="0"/>
          </a:p>
        </p:txBody>
      </p:sp>
      <p:sp>
        <p:nvSpPr>
          <p:cNvPr id="27" name="Text Placeholder 3"/>
          <p:cNvSpPr>
            <a:spLocks noGrp="1"/>
          </p:cNvSpPr>
          <p:nvPr>
            <p:ph type="body" sz="half" idx="20"/>
          </p:nvPr>
        </p:nvSpPr>
        <p:spPr>
          <a:xfrm>
            <a:off x="7973176" y="4781116"/>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Editați stilurile de text coordonator</a:t>
            </a:r>
          </a:p>
        </p:txBody>
      </p:sp>
      <p:sp>
        <p:nvSpPr>
          <p:cNvPr id="3" name="Date Placeholder 2"/>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4" name="Footer Placeholder 3"/>
          <p:cNvSpPr>
            <a:spLocks noGrp="1"/>
          </p:cNvSpPr>
          <p:nvPr>
            <p:ph type="ftr" sz="quarter" idx="11"/>
          </p:nvPr>
        </p:nvSpPr>
        <p:spPr/>
        <p:txBody>
          <a:bodyPr/>
          <a:lstStyle/>
          <a:p>
            <a:endParaRPr lang="ro-RO" dirty="0"/>
          </a:p>
        </p:txBody>
      </p:sp>
      <p:sp>
        <p:nvSpPr>
          <p:cNvPr id="5" name="Slide Number Placeholder 4"/>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380721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11" name="Vertical Text Placeholder 2"/>
          <p:cNvSpPr>
            <a:spLocks noGrp="1"/>
          </p:cNvSpPr>
          <p:nvPr>
            <p:ph type="body" orient="vert" sz="quarter" idx="13"/>
          </p:nvPr>
        </p:nvSpPr>
        <p:spPr>
          <a:xfrm>
            <a:off x="913775" y="2367099"/>
            <a:ext cx="10364452" cy="3424107"/>
          </a:xfrm>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5" name="Footer Placeholder 4"/>
          <p:cNvSpPr>
            <a:spLocks noGrp="1"/>
          </p:cNvSpPr>
          <p:nvPr>
            <p:ph type="ftr" sz="quarter" idx="11"/>
          </p:nvPr>
        </p:nvSpPr>
        <p:spPr/>
        <p:txBody>
          <a:bodyPr/>
          <a:lstStyle/>
          <a:p>
            <a:endParaRPr lang="ro-RO" dirty="0"/>
          </a:p>
        </p:txBody>
      </p:sp>
      <p:sp>
        <p:nvSpPr>
          <p:cNvPr id="6" name="Slide Number Placeholder 5"/>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2918818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25" y="609639"/>
            <a:ext cx="2553327" cy="5181599"/>
          </a:xfrm>
        </p:spPr>
        <p:txBody>
          <a:bodyPr vert="eaVert"/>
          <a:lstStyle>
            <a:lvl1pPr algn="l">
              <a:defRPr/>
            </a:lvl1pPr>
          </a:lstStyle>
          <a:p>
            <a:r>
              <a:rPr lang="ro-RO"/>
              <a:t>Faceți clic pentru a edita stilul de titlu coordonator</a:t>
            </a:r>
            <a:endParaRPr lang="en-US" dirty="0"/>
          </a:p>
        </p:txBody>
      </p:sp>
      <p:sp>
        <p:nvSpPr>
          <p:cNvPr id="8" name="Vertical Text Placeholder 2"/>
          <p:cNvSpPr>
            <a:spLocks noGrp="1"/>
          </p:cNvSpPr>
          <p:nvPr>
            <p:ph type="body" orient="vert" sz="quarter" idx="13"/>
          </p:nvPr>
        </p:nvSpPr>
        <p:spPr>
          <a:xfrm>
            <a:off x="913775" y="609639"/>
            <a:ext cx="7658724" cy="5181599"/>
          </a:xfrm>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5" name="Footer Placeholder 4"/>
          <p:cNvSpPr>
            <a:spLocks noGrp="1"/>
          </p:cNvSpPr>
          <p:nvPr>
            <p:ph type="ftr" sz="quarter" idx="11"/>
          </p:nvPr>
        </p:nvSpPr>
        <p:spPr/>
        <p:txBody>
          <a:bodyPr/>
          <a:lstStyle/>
          <a:p>
            <a:endParaRPr lang="ro-RO" dirty="0"/>
          </a:p>
        </p:txBody>
      </p:sp>
      <p:sp>
        <p:nvSpPr>
          <p:cNvPr id="6" name="Slide Number Placeholder 5"/>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987435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u diapozitiv">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823"/>
            <a:ext cx="8689976" cy="2509213"/>
          </a:xfrm>
        </p:spPr>
        <p:txBody>
          <a:bodyPr anchor="b">
            <a:normAutofit/>
          </a:bodyPr>
          <a:lstStyle>
            <a:lvl1pPr algn="ctr">
              <a:defRPr sz="4800"/>
            </a:lvl1pPr>
          </a:lstStyle>
          <a:p>
            <a:r>
              <a:rPr lang="ro-RO"/>
              <a:t>Faceți clic pentru a edita stilul de titlu coordonator</a:t>
            </a:r>
            <a:endParaRPr lang="en-US" dirty="0"/>
          </a:p>
        </p:txBody>
      </p:sp>
      <p:sp>
        <p:nvSpPr>
          <p:cNvPr id="3" name="Subtitle 2"/>
          <p:cNvSpPr>
            <a:spLocks noGrp="1"/>
          </p:cNvSpPr>
          <p:nvPr>
            <p:ph type="subTitle" idx="1"/>
          </p:nvPr>
        </p:nvSpPr>
        <p:spPr>
          <a:xfrm>
            <a:off x="1751012" y="3886238"/>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endParaRPr lang="en-US" dirty="0"/>
          </a:p>
        </p:txBody>
      </p:sp>
      <p:sp>
        <p:nvSpPr>
          <p:cNvPr id="4" name="Date Placeholder 3"/>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5" name="Footer Placeholder 4"/>
          <p:cNvSpPr>
            <a:spLocks noGrp="1"/>
          </p:cNvSpPr>
          <p:nvPr>
            <p:ph type="ftr" sz="quarter" idx="11"/>
          </p:nvPr>
        </p:nvSpPr>
        <p:spPr/>
        <p:txBody>
          <a:bodyPr/>
          <a:lstStyle/>
          <a:p>
            <a:endParaRPr lang="ro-RO" dirty="0"/>
          </a:p>
        </p:txBody>
      </p:sp>
      <p:sp>
        <p:nvSpPr>
          <p:cNvPr id="6" name="Slide Number Placeholder 5"/>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2644226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12" name="Content Placeholder 2"/>
          <p:cNvSpPr>
            <a:spLocks noGrp="1"/>
          </p:cNvSpPr>
          <p:nvPr>
            <p:ph sz="quarter" idx="13"/>
          </p:nvPr>
        </p:nvSpPr>
        <p:spPr>
          <a:xfrm>
            <a:off x="913773" y="2367099"/>
            <a:ext cx="10363827" cy="3424107"/>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5" name="Footer Placeholder 4"/>
          <p:cNvSpPr>
            <a:spLocks noGrp="1"/>
          </p:cNvSpPr>
          <p:nvPr>
            <p:ph type="ftr" sz="quarter" idx="11"/>
          </p:nvPr>
        </p:nvSpPr>
        <p:spPr/>
        <p:txBody>
          <a:bodyPr/>
          <a:lstStyle/>
          <a:p>
            <a:endParaRPr lang="ro-RO" dirty="0"/>
          </a:p>
        </p:txBody>
      </p:sp>
      <p:sp>
        <p:nvSpPr>
          <p:cNvPr id="6" name="Slide Number Placeholder 5"/>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4054129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12" name="Content Placeholder 2"/>
          <p:cNvSpPr>
            <a:spLocks noGrp="1"/>
          </p:cNvSpPr>
          <p:nvPr>
            <p:ph sz="quarter" idx="13"/>
          </p:nvPr>
        </p:nvSpPr>
        <p:spPr>
          <a:xfrm>
            <a:off x="913773" y="2367099"/>
            <a:ext cx="10363827" cy="3424107"/>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5" name="Footer Placeholder 4"/>
          <p:cNvSpPr>
            <a:spLocks noGrp="1"/>
          </p:cNvSpPr>
          <p:nvPr>
            <p:ph type="ftr" sz="quarter" idx="11"/>
          </p:nvPr>
        </p:nvSpPr>
        <p:spPr/>
        <p:txBody>
          <a:bodyPr/>
          <a:lstStyle/>
          <a:p>
            <a:endParaRPr lang="ro-RO" dirty="0"/>
          </a:p>
        </p:txBody>
      </p:sp>
      <p:sp>
        <p:nvSpPr>
          <p:cNvPr id="6" name="Slide Number Placeholder 5"/>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1972944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828601"/>
            <a:ext cx="10351752" cy="2736819"/>
          </a:xfrm>
        </p:spPr>
        <p:txBody>
          <a:bodyPr anchor="b">
            <a:normAutofit/>
          </a:bodyPr>
          <a:lstStyle>
            <a:lvl1pPr>
              <a:defRPr sz="4000"/>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913775" y="3657495"/>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Editați stilurile de text coordonator</a:t>
            </a:r>
          </a:p>
        </p:txBody>
      </p:sp>
      <p:sp>
        <p:nvSpPr>
          <p:cNvPr id="4" name="Date Placeholder 3"/>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5" name="Footer Placeholder 4"/>
          <p:cNvSpPr>
            <a:spLocks noGrp="1"/>
          </p:cNvSpPr>
          <p:nvPr>
            <p:ph type="ftr" sz="quarter" idx="11"/>
          </p:nvPr>
        </p:nvSpPr>
        <p:spPr/>
        <p:txBody>
          <a:bodyPr/>
          <a:lstStyle/>
          <a:p>
            <a:endParaRPr lang="ro-RO" dirty="0"/>
          </a:p>
        </p:txBody>
      </p:sp>
      <p:sp>
        <p:nvSpPr>
          <p:cNvPr id="6" name="Slide Number Placeholder 5"/>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2553312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7" y="618555"/>
            <a:ext cx="10364451" cy="1596177"/>
          </a:xfrm>
        </p:spPr>
        <p:txBody>
          <a:bodyPr/>
          <a:lstStyle/>
          <a:p>
            <a:r>
              <a:rPr lang="ro-RO"/>
              <a:t>Faceți clic pentru a edita stilul de titlu coordonator</a:t>
            </a:r>
            <a:endParaRPr lang="en-US" dirty="0"/>
          </a:p>
        </p:txBody>
      </p:sp>
      <p:sp>
        <p:nvSpPr>
          <p:cNvPr id="12" name="Content Placeholder 2"/>
          <p:cNvSpPr>
            <a:spLocks noGrp="1"/>
          </p:cNvSpPr>
          <p:nvPr>
            <p:ph sz="quarter" idx="13"/>
          </p:nvPr>
        </p:nvSpPr>
        <p:spPr>
          <a:xfrm>
            <a:off x="913773" y="2367099"/>
            <a:ext cx="5106027" cy="3424107"/>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13" name="Content Placeholder 3"/>
          <p:cNvSpPr>
            <a:spLocks noGrp="1"/>
          </p:cNvSpPr>
          <p:nvPr>
            <p:ph sz="quarter" idx="14"/>
          </p:nvPr>
        </p:nvSpPr>
        <p:spPr>
          <a:xfrm>
            <a:off x="6172200" y="2367099"/>
            <a:ext cx="5105400" cy="3424107"/>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Date Placeholder 4"/>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2078014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7" y="618555"/>
            <a:ext cx="10364451" cy="1596177"/>
          </a:xfrm>
        </p:spPr>
        <p:txBody>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1146329" y="2371018"/>
            <a:ext cx="4873475"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12" name="Content Placeholder 3"/>
          <p:cNvSpPr>
            <a:spLocks noGrp="1"/>
          </p:cNvSpPr>
          <p:nvPr>
            <p:ph sz="quarter" idx="13"/>
          </p:nvPr>
        </p:nvSpPr>
        <p:spPr>
          <a:xfrm>
            <a:off x="913777" y="3051050"/>
            <a:ext cx="5106027" cy="2740187"/>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13" name="Content Placeholder 5"/>
          <p:cNvSpPr>
            <a:spLocks noGrp="1"/>
          </p:cNvSpPr>
          <p:nvPr>
            <p:ph sz="quarter" idx="14"/>
          </p:nvPr>
        </p:nvSpPr>
        <p:spPr>
          <a:xfrm>
            <a:off x="6172225" y="3051050"/>
            <a:ext cx="5105401" cy="2740187"/>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7" name="Date Placeholder 6"/>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8" name="Footer Placeholder 7"/>
          <p:cNvSpPr>
            <a:spLocks noGrp="1"/>
          </p:cNvSpPr>
          <p:nvPr>
            <p:ph type="ftr" sz="quarter" idx="11"/>
          </p:nvPr>
        </p:nvSpPr>
        <p:spPr/>
        <p:txBody>
          <a:bodyPr/>
          <a:lstStyle/>
          <a:p>
            <a:endParaRPr lang="ro-RO" dirty="0"/>
          </a:p>
        </p:txBody>
      </p:sp>
      <p:sp>
        <p:nvSpPr>
          <p:cNvPr id="9" name="Slide Number Placeholder 8"/>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2477100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Date Placeholder 2"/>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4" name="Footer Placeholder 3"/>
          <p:cNvSpPr>
            <a:spLocks noGrp="1"/>
          </p:cNvSpPr>
          <p:nvPr>
            <p:ph type="ftr" sz="quarter" idx="11"/>
          </p:nvPr>
        </p:nvSpPr>
        <p:spPr/>
        <p:txBody>
          <a:bodyPr/>
          <a:lstStyle/>
          <a:p>
            <a:endParaRPr lang="ro-RO" dirty="0"/>
          </a:p>
        </p:txBody>
      </p:sp>
      <p:sp>
        <p:nvSpPr>
          <p:cNvPr id="5" name="Slide Number Placeholder 4"/>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4288467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3" name="Footer Placeholder 2"/>
          <p:cNvSpPr>
            <a:spLocks noGrp="1"/>
          </p:cNvSpPr>
          <p:nvPr>
            <p:ph type="ftr" sz="quarter" idx="11"/>
          </p:nvPr>
        </p:nvSpPr>
        <p:spPr/>
        <p:txBody>
          <a:bodyPr/>
          <a:lstStyle/>
          <a:p>
            <a:endParaRPr lang="ro-RO" dirty="0"/>
          </a:p>
        </p:txBody>
      </p:sp>
      <p:sp>
        <p:nvSpPr>
          <p:cNvPr id="4" name="Slide Number Placeholder 3"/>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1504067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ro-RO"/>
              <a:t>Faceți clic pentru a edita stilul de titlu coordonator</a:t>
            </a:r>
            <a:endParaRPr lang="en-US" dirty="0"/>
          </a:p>
        </p:txBody>
      </p:sp>
      <p:sp>
        <p:nvSpPr>
          <p:cNvPr id="10" name="Content Placeholder 2"/>
          <p:cNvSpPr>
            <a:spLocks noGrp="1"/>
          </p:cNvSpPr>
          <p:nvPr>
            <p:ph sz="quarter" idx="13"/>
          </p:nvPr>
        </p:nvSpPr>
        <p:spPr>
          <a:xfrm>
            <a:off x="5078065" y="609638"/>
            <a:ext cx="6200163" cy="5181599"/>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Text Placeholder 3"/>
          <p:cNvSpPr>
            <a:spLocks noGrp="1"/>
          </p:cNvSpPr>
          <p:nvPr>
            <p:ph type="body" sz="half" idx="2"/>
          </p:nvPr>
        </p:nvSpPr>
        <p:spPr>
          <a:xfrm>
            <a:off x="913800"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Date Placeholder 4"/>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1183490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83" y="609600"/>
            <a:ext cx="5934969" cy="2023254"/>
          </a:xfrm>
        </p:spPr>
        <p:txBody>
          <a:bodyPr anchor="b"/>
          <a:lstStyle>
            <a:lvl1pPr algn="ctr">
              <a:defRPr sz="3200"/>
            </a:lvl1pPr>
          </a:lstStyle>
          <a:p>
            <a:r>
              <a:rPr lang="ro-RO"/>
              <a:t>Faceți clic pentru a edita stilul de titlu coordonator</a:t>
            </a:r>
            <a:endParaRPr lang="en-US" dirty="0"/>
          </a:p>
        </p:txBody>
      </p:sp>
      <p:sp>
        <p:nvSpPr>
          <p:cNvPr id="3" name="Picture Placeholder 2"/>
          <p:cNvSpPr>
            <a:spLocks noGrp="1" noChangeAspect="1"/>
          </p:cNvSpPr>
          <p:nvPr>
            <p:ph type="pic" idx="1"/>
          </p:nvPr>
        </p:nvSpPr>
        <p:spPr>
          <a:xfrm>
            <a:off x="7424827" y="609601"/>
            <a:ext cx="3255359"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o-RO"/>
              <a:t>Faceți clic pe pictogramă pentru a adăuga o imagine</a:t>
            </a:r>
            <a:endParaRPr lang="en-US" dirty="0"/>
          </a:p>
        </p:txBody>
      </p:sp>
      <p:sp>
        <p:nvSpPr>
          <p:cNvPr id="4" name="Text Placeholder 3"/>
          <p:cNvSpPr>
            <a:spLocks noGrp="1"/>
          </p:cNvSpPr>
          <p:nvPr>
            <p:ph type="body" sz="half" idx="2"/>
          </p:nvPr>
        </p:nvSpPr>
        <p:spPr>
          <a:xfrm>
            <a:off x="913796" y="2632890"/>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Date Placeholder 4"/>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39333417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ine panoramică cu legendă">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5" y="4289374"/>
            <a:ext cx="10364432" cy="811610"/>
          </a:xfrm>
        </p:spPr>
        <p:txBody>
          <a:bodyPr anchor="b"/>
          <a:lstStyle>
            <a:lvl1pPr>
              <a:defRPr sz="3200"/>
            </a:lvl1pPr>
          </a:lstStyle>
          <a:p>
            <a:r>
              <a:rPr lang="ro-RO"/>
              <a:t>Faceți clic pentru a edita stilul de titlu coordonator</a:t>
            </a:r>
            <a:endParaRPr lang="en-US" dirty="0"/>
          </a:p>
        </p:txBody>
      </p:sp>
      <p:sp>
        <p:nvSpPr>
          <p:cNvPr id="3" name="Picture Placeholder 2"/>
          <p:cNvSpPr>
            <a:spLocks noGrp="1" noChangeAspect="1"/>
          </p:cNvSpPr>
          <p:nvPr>
            <p:ph type="pic" idx="1"/>
          </p:nvPr>
        </p:nvSpPr>
        <p:spPr>
          <a:xfrm>
            <a:off x="1184747"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o-RO"/>
              <a:t>Faceți clic pe pictogramă pentru a adăuga o imagine</a:t>
            </a:r>
            <a:endParaRPr lang="en-US" dirty="0"/>
          </a:p>
        </p:txBody>
      </p:sp>
      <p:sp>
        <p:nvSpPr>
          <p:cNvPr id="4" name="Text Placeholder 3"/>
          <p:cNvSpPr>
            <a:spLocks noGrp="1"/>
          </p:cNvSpPr>
          <p:nvPr>
            <p:ph type="body" sz="half" idx="2"/>
          </p:nvPr>
        </p:nvSpPr>
        <p:spPr>
          <a:xfrm>
            <a:off x="913775"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Date Placeholder 4"/>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13607198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u și legendă">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37"/>
            <a:ext cx="10364452" cy="3427245"/>
          </a:xfrm>
        </p:spPr>
        <p:txBody>
          <a:bodyPr anchor="ctr"/>
          <a:lstStyle>
            <a:lvl1pPr algn="ctr">
              <a:defRPr sz="3200"/>
            </a:lvl1pPr>
          </a:lstStyle>
          <a:p>
            <a:r>
              <a:rPr lang="ro-RO"/>
              <a:t>Faceți clic pentru a edita stilul de titlu coordonator</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Date Placeholder 4"/>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21971380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itat cu legendă">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ro-RO"/>
              <a:t>Faceți clic pentru a edita stilul de titlu coordonator</a:t>
            </a:r>
            <a:endParaRPr lang="en-US" dirty="0"/>
          </a:p>
        </p:txBody>
      </p:sp>
      <p:sp>
        <p:nvSpPr>
          <p:cNvPr id="12" name="Text Placeholder 3"/>
          <p:cNvSpPr>
            <a:spLocks noGrp="1"/>
          </p:cNvSpPr>
          <p:nvPr>
            <p:ph type="body" sz="half" idx="13"/>
          </p:nvPr>
        </p:nvSpPr>
        <p:spPr>
          <a:xfrm>
            <a:off x="1720645"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4" name="Text Placeholder 3"/>
          <p:cNvSpPr>
            <a:spLocks noGrp="1"/>
          </p:cNvSpPr>
          <p:nvPr>
            <p:ph type="body" sz="half" idx="2"/>
          </p:nvPr>
        </p:nvSpPr>
        <p:spPr>
          <a:xfrm>
            <a:off x="913775" y="4372834"/>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Date Placeholder 4"/>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8F65B25A-D0E1-4F78-9032-8772809A67E7}" type="slidenum">
              <a:rPr lang="ro-RO" smtClean="0"/>
              <a:t>‹nº›</a:t>
            </a:fld>
            <a:endParaRPr lang="ro-RO"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9"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40272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828601"/>
            <a:ext cx="10351752" cy="2736819"/>
          </a:xfrm>
        </p:spPr>
        <p:txBody>
          <a:bodyPr anchor="b">
            <a:normAutofit/>
          </a:bodyPr>
          <a:lstStyle>
            <a:lvl1pPr>
              <a:defRPr sz="4000"/>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913775" y="3657495"/>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Editați stilurile de text coordonator</a:t>
            </a:r>
          </a:p>
        </p:txBody>
      </p:sp>
      <p:sp>
        <p:nvSpPr>
          <p:cNvPr id="4" name="Date Placeholder 3"/>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5" name="Footer Placeholder 4"/>
          <p:cNvSpPr>
            <a:spLocks noGrp="1"/>
          </p:cNvSpPr>
          <p:nvPr>
            <p:ph type="ftr" sz="quarter" idx="11"/>
          </p:nvPr>
        </p:nvSpPr>
        <p:spPr/>
        <p:txBody>
          <a:bodyPr/>
          <a:lstStyle/>
          <a:p>
            <a:endParaRPr lang="ro-RO" dirty="0"/>
          </a:p>
        </p:txBody>
      </p:sp>
      <p:sp>
        <p:nvSpPr>
          <p:cNvPr id="6" name="Slide Number Placeholder 5"/>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2885589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arte de vizită">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59"/>
            <a:ext cx="10364452" cy="2511835"/>
          </a:xfrm>
        </p:spPr>
        <p:txBody>
          <a:bodyPr anchor="b"/>
          <a:lstStyle>
            <a:lvl1pPr algn="ctr">
              <a:defRPr sz="3200"/>
            </a:lvl1pPr>
          </a:lstStyle>
          <a:p>
            <a:r>
              <a:rPr lang="ro-RO"/>
              <a:t>Faceți clic pentru a edita stilul de titlu coordonator</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Date Placeholder 4"/>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2690749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oane">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5" y="609600"/>
            <a:ext cx="10364452" cy="1605094"/>
          </a:xfrm>
        </p:spPr>
        <p:txBody>
          <a:bodyPr/>
          <a:lstStyle/>
          <a:p>
            <a:r>
              <a:rPr lang="ro-RO"/>
              <a:t>Faceți clic pentru a edita stilul de titlu coordonator</a:t>
            </a:r>
            <a:endParaRPr lang="en-US" dirty="0"/>
          </a:p>
        </p:txBody>
      </p:sp>
      <p:sp>
        <p:nvSpPr>
          <p:cNvPr id="7" name="Text Placeholder 2"/>
          <p:cNvSpPr>
            <a:spLocks noGrp="1"/>
          </p:cNvSpPr>
          <p:nvPr>
            <p:ph type="body" idx="1"/>
          </p:nvPr>
        </p:nvSpPr>
        <p:spPr>
          <a:xfrm>
            <a:off x="913775"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8" name="Text Placeholder 3"/>
          <p:cNvSpPr>
            <a:spLocks noGrp="1"/>
          </p:cNvSpPr>
          <p:nvPr>
            <p:ph type="body" sz="half" idx="15"/>
          </p:nvPr>
        </p:nvSpPr>
        <p:spPr>
          <a:xfrm>
            <a:off x="913775" y="2943393"/>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Editați stilurile de text coordonator</a:t>
            </a:r>
          </a:p>
        </p:txBody>
      </p:sp>
      <p:sp>
        <p:nvSpPr>
          <p:cNvPr id="9" name="Text Placeholder 4"/>
          <p:cNvSpPr>
            <a:spLocks noGrp="1"/>
          </p:cNvSpPr>
          <p:nvPr>
            <p:ph type="body" sz="quarter" idx="3"/>
          </p:nvPr>
        </p:nvSpPr>
        <p:spPr>
          <a:xfrm>
            <a:off x="445239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10" name="Text Placeholder 3"/>
          <p:cNvSpPr>
            <a:spLocks noGrp="1"/>
          </p:cNvSpPr>
          <p:nvPr>
            <p:ph type="body" sz="half" idx="16"/>
          </p:nvPr>
        </p:nvSpPr>
        <p:spPr>
          <a:xfrm>
            <a:off x="4441374" y="2943393"/>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Editați stilurile de text coordonator</a:t>
            </a:r>
          </a:p>
        </p:txBody>
      </p:sp>
      <p:sp>
        <p:nvSpPr>
          <p:cNvPr id="11" name="Text Placeholder 4"/>
          <p:cNvSpPr>
            <a:spLocks noGrp="1"/>
          </p:cNvSpPr>
          <p:nvPr>
            <p:ph type="body" sz="quarter" idx="13"/>
          </p:nvPr>
        </p:nvSpPr>
        <p:spPr>
          <a:xfrm>
            <a:off x="7973299"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12" name="Text Placeholder 3"/>
          <p:cNvSpPr>
            <a:spLocks noGrp="1"/>
          </p:cNvSpPr>
          <p:nvPr>
            <p:ph type="body" sz="half" idx="17"/>
          </p:nvPr>
        </p:nvSpPr>
        <p:spPr>
          <a:xfrm>
            <a:off x="7973299" y="2943393"/>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Editați stilurile de text coordonator</a:t>
            </a:r>
          </a:p>
        </p:txBody>
      </p:sp>
      <p:sp>
        <p:nvSpPr>
          <p:cNvPr id="3" name="Date Placeholder 2"/>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4" name="Footer Placeholder 3"/>
          <p:cNvSpPr>
            <a:spLocks noGrp="1"/>
          </p:cNvSpPr>
          <p:nvPr>
            <p:ph type="ftr" sz="quarter" idx="11"/>
          </p:nvPr>
        </p:nvSpPr>
        <p:spPr/>
        <p:txBody>
          <a:bodyPr/>
          <a:lstStyle/>
          <a:p>
            <a:endParaRPr lang="ro-RO" dirty="0"/>
          </a:p>
        </p:txBody>
      </p:sp>
      <p:sp>
        <p:nvSpPr>
          <p:cNvPr id="5" name="Slide Number Placeholder 4"/>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4153865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loană cu trei imagini">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5" y="610772"/>
            <a:ext cx="10364452" cy="1603922"/>
          </a:xfrm>
        </p:spPr>
        <p:txBody>
          <a:bodyPr/>
          <a:lstStyle/>
          <a:p>
            <a:r>
              <a:rPr lang="ro-RO"/>
              <a:t>Faceți clic pentru a edita stilul de titlu coordonator</a:t>
            </a:r>
            <a:endParaRPr lang="en-US" dirty="0"/>
          </a:p>
        </p:txBody>
      </p:sp>
      <p:sp>
        <p:nvSpPr>
          <p:cNvPr id="19" name="Text Placeholder 2"/>
          <p:cNvSpPr>
            <a:spLocks noGrp="1"/>
          </p:cNvSpPr>
          <p:nvPr>
            <p:ph type="body" idx="1"/>
          </p:nvPr>
        </p:nvSpPr>
        <p:spPr>
          <a:xfrm>
            <a:off x="913800"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20" name="Picture Placeholder 2"/>
          <p:cNvSpPr>
            <a:spLocks noGrp="1" noChangeAspect="1"/>
          </p:cNvSpPr>
          <p:nvPr>
            <p:ph type="pic" idx="15"/>
          </p:nvPr>
        </p:nvSpPr>
        <p:spPr>
          <a:xfrm>
            <a:off x="913800"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a:t>Faceți clic pe pictogramă pentru a adăuga o imagine</a:t>
            </a:r>
            <a:endParaRPr lang="en-US" dirty="0"/>
          </a:p>
        </p:txBody>
      </p:sp>
      <p:sp>
        <p:nvSpPr>
          <p:cNvPr id="21" name="Text Placeholder 3"/>
          <p:cNvSpPr>
            <a:spLocks noGrp="1"/>
          </p:cNvSpPr>
          <p:nvPr>
            <p:ph type="body" sz="half" idx="18"/>
          </p:nvPr>
        </p:nvSpPr>
        <p:spPr>
          <a:xfrm>
            <a:off x="913800"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Editați stilurile de text coordonator</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a:t>Faceți clic pe pictogramă pentru a adăuga o imagine</a:t>
            </a:r>
            <a:endParaRPr lang="en-US" dirty="0"/>
          </a:p>
        </p:txBody>
      </p:sp>
      <p:sp>
        <p:nvSpPr>
          <p:cNvPr id="24" name="Text Placeholder 3"/>
          <p:cNvSpPr>
            <a:spLocks noGrp="1"/>
          </p:cNvSpPr>
          <p:nvPr>
            <p:ph type="body" sz="half" idx="19"/>
          </p:nvPr>
        </p:nvSpPr>
        <p:spPr>
          <a:xfrm>
            <a:off x="4441348" y="4781118"/>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Editați stilurile de text coordonator</a:t>
            </a:r>
          </a:p>
        </p:txBody>
      </p:sp>
      <p:sp>
        <p:nvSpPr>
          <p:cNvPr id="25" name="Text Placeholder 4"/>
          <p:cNvSpPr>
            <a:spLocks noGrp="1"/>
          </p:cNvSpPr>
          <p:nvPr>
            <p:ph type="body" sz="quarter" idx="13"/>
          </p:nvPr>
        </p:nvSpPr>
        <p:spPr>
          <a:xfrm>
            <a:off x="7973324"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26" name="Picture Placeholder 2"/>
          <p:cNvSpPr>
            <a:spLocks noGrp="1" noChangeAspect="1"/>
          </p:cNvSpPr>
          <p:nvPr>
            <p:ph type="pic" idx="22"/>
          </p:nvPr>
        </p:nvSpPr>
        <p:spPr>
          <a:xfrm>
            <a:off x="7973299"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o-RO"/>
              <a:t>Faceți clic pe pictogramă pentru a adăuga o imagine</a:t>
            </a:r>
            <a:endParaRPr lang="en-US" dirty="0"/>
          </a:p>
        </p:txBody>
      </p:sp>
      <p:sp>
        <p:nvSpPr>
          <p:cNvPr id="27" name="Text Placeholder 3"/>
          <p:cNvSpPr>
            <a:spLocks noGrp="1"/>
          </p:cNvSpPr>
          <p:nvPr>
            <p:ph type="body" sz="half" idx="20"/>
          </p:nvPr>
        </p:nvSpPr>
        <p:spPr>
          <a:xfrm>
            <a:off x="7973176" y="4781116"/>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Editați stilurile de text coordonator</a:t>
            </a:r>
          </a:p>
        </p:txBody>
      </p:sp>
      <p:sp>
        <p:nvSpPr>
          <p:cNvPr id="3" name="Date Placeholder 2"/>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4" name="Footer Placeholder 3"/>
          <p:cNvSpPr>
            <a:spLocks noGrp="1"/>
          </p:cNvSpPr>
          <p:nvPr>
            <p:ph type="ftr" sz="quarter" idx="11"/>
          </p:nvPr>
        </p:nvSpPr>
        <p:spPr/>
        <p:txBody>
          <a:bodyPr/>
          <a:lstStyle/>
          <a:p>
            <a:endParaRPr lang="ro-RO" dirty="0"/>
          </a:p>
        </p:txBody>
      </p:sp>
      <p:sp>
        <p:nvSpPr>
          <p:cNvPr id="5" name="Slide Number Placeholder 4"/>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2570701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11" name="Vertical Text Placeholder 2"/>
          <p:cNvSpPr>
            <a:spLocks noGrp="1"/>
          </p:cNvSpPr>
          <p:nvPr>
            <p:ph type="body" orient="vert" sz="quarter" idx="13"/>
          </p:nvPr>
        </p:nvSpPr>
        <p:spPr>
          <a:xfrm>
            <a:off x="913775" y="2367099"/>
            <a:ext cx="10364452" cy="3424107"/>
          </a:xfrm>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5" name="Footer Placeholder 4"/>
          <p:cNvSpPr>
            <a:spLocks noGrp="1"/>
          </p:cNvSpPr>
          <p:nvPr>
            <p:ph type="ftr" sz="quarter" idx="11"/>
          </p:nvPr>
        </p:nvSpPr>
        <p:spPr/>
        <p:txBody>
          <a:bodyPr/>
          <a:lstStyle/>
          <a:p>
            <a:endParaRPr lang="ro-RO" dirty="0"/>
          </a:p>
        </p:txBody>
      </p:sp>
      <p:sp>
        <p:nvSpPr>
          <p:cNvPr id="6" name="Slide Number Placeholder 5"/>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2843127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25" y="609639"/>
            <a:ext cx="2553327" cy="5181599"/>
          </a:xfrm>
        </p:spPr>
        <p:txBody>
          <a:bodyPr vert="eaVert"/>
          <a:lstStyle>
            <a:lvl1pPr algn="l">
              <a:defRPr/>
            </a:lvl1pPr>
          </a:lstStyle>
          <a:p>
            <a:r>
              <a:rPr lang="ro-RO"/>
              <a:t>Faceți clic pentru a edita stilul de titlu coordonator</a:t>
            </a:r>
            <a:endParaRPr lang="en-US" dirty="0"/>
          </a:p>
        </p:txBody>
      </p:sp>
      <p:sp>
        <p:nvSpPr>
          <p:cNvPr id="8" name="Vertical Text Placeholder 2"/>
          <p:cNvSpPr>
            <a:spLocks noGrp="1"/>
          </p:cNvSpPr>
          <p:nvPr>
            <p:ph type="body" orient="vert" sz="quarter" idx="13"/>
          </p:nvPr>
        </p:nvSpPr>
        <p:spPr>
          <a:xfrm>
            <a:off x="913775" y="609639"/>
            <a:ext cx="7658724" cy="5181599"/>
          </a:xfrm>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5" name="Footer Placeholder 4"/>
          <p:cNvSpPr>
            <a:spLocks noGrp="1"/>
          </p:cNvSpPr>
          <p:nvPr>
            <p:ph type="ftr" sz="quarter" idx="11"/>
          </p:nvPr>
        </p:nvSpPr>
        <p:spPr/>
        <p:txBody>
          <a:bodyPr/>
          <a:lstStyle/>
          <a:p>
            <a:endParaRPr lang="ro-RO" dirty="0"/>
          </a:p>
        </p:txBody>
      </p:sp>
      <p:sp>
        <p:nvSpPr>
          <p:cNvPr id="6" name="Slide Number Placeholder 5"/>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1547317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859280"/>
            <a:ext cx="8534400" cy="1295400"/>
          </a:xfrm>
        </p:spPr>
        <p:txBody>
          <a:bodyPr/>
          <a:lstStyle/>
          <a:p>
            <a:r>
              <a:rPr lang="en-US"/>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12192000" cy="932688"/>
          </a:xfrm>
          <a:prstGeom prst="rect">
            <a:avLst/>
          </a:prstGeom>
        </p:spPr>
      </p:pic>
      <p:sp>
        <p:nvSpPr>
          <p:cNvPr id="3" name="Subtitle 2"/>
          <p:cNvSpPr>
            <a:spLocks noGrp="1"/>
          </p:cNvSpPr>
          <p:nvPr>
            <p:ph type="subTitle" idx="1"/>
          </p:nvPr>
        </p:nvSpPr>
        <p:spPr>
          <a:xfrm>
            <a:off x="1828800" y="3429000"/>
            <a:ext cx="85344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white"/>
        <p:txBody>
          <a:bodyPr/>
          <a:lstStyle/>
          <a:p>
            <a:fld id="{1D8BD707-D9CF-40AE-B4C6-C98DA3205C09}" type="datetimeFigureOut">
              <a:rPr lang="en-US" smtClean="0"/>
              <a:pPr/>
              <a:t>10/10/2017</a:t>
            </a:fld>
            <a:endParaRPr lang="en-US"/>
          </a:p>
        </p:txBody>
      </p:sp>
      <p:sp>
        <p:nvSpPr>
          <p:cNvPr id="5" name="Footer Placeholder 4"/>
          <p:cNvSpPr>
            <a:spLocks noGrp="1"/>
          </p:cNvSpPr>
          <p:nvPr>
            <p:ph type="ftr" sz="quarter" idx="11"/>
          </p:nvPr>
        </p:nvSpPr>
        <p:spPr bwMode="white"/>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7588124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828800" y="2438408"/>
            <a:ext cx="8534400" cy="3048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33212417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12192000" cy="932688"/>
          </a:xfrm>
          <a:prstGeom prst="rect">
            <a:avLst/>
          </a:prstGeom>
        </p:spPr>
      </p:pic>
      <p:sp>
        <p:nvSpPr>
          <p:cNvPr id="2" name="Title 1"/>
          <p:cNvSpPr>
            <a:spLocks noGrp="1"/>
          </p:cNvSpPr>
          <p:nvPr>
            <p:ph type="title"/>
          </p:nvPr>
        </p:nvSpPr>
        <p:spPr>
          <a:xfrm>
            <a:off x="1930400" y="3410269"/>
            <a:ext cx="8331200" cy="1456373"/>
          </a:xfrm>
        </p:spPr>
        <p:txBody>
          <a:bodyPr anchor="t">
            <a:normAutofit/>
          </a:bodyPr>
          <a:lstStyle>
            <a:lvl1pPr algn="ctr">
              <a:defRPr sz="36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1930400" y="1503680"/>
            <a:ext cx="83312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12192000" cy="932688"/>
          </a:xfrm>
          <a:prstGeom prst="rect">
            <a:avLst/>
          </a:prstGeom>
        </p:spPr>
      </p:pic>
    </p:spTree>
    <p:extLst>
      <p:ext uri="{BB962C8B-B14F-4D97-AF65-F5344CB8AC3E}">
        <p14:creationId xmlns:p14="http://schemas.microsoft.com/office/powerpoint/2010/main" val="5351699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828800" y="2438400"/>
            <a:ext cx="416560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10/10/2017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
        <p:nvSpPr>
          <p:cNvPr id="12" name="Content Placeholder 11"/>
          <p:cNvSpPr>
            <a:spLocks noGrp="1"/>
          </p:cNvSpPr>
          <p:nvPr>
            <p:ph sz="quarter" idx="14"/>
          </p:nvPr>
        </p:nvSpPr>
        <p:spPr>
          <a:xfrm>
            <a:off x="6197600" y="2438400"/>
            <a:ext cx="416560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3675382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12192000" cy="932688"/>
          </a:xfrm>
          <a:prstGeom prst="rect">
            <a:avLst/>
          </a:prstGeom>
        </p:spPr>
      </p:pic>
      <p:sp>
        <p:nvSpPr>
          <p:cNvPr id="11" name="Content Placeholder 10"/>
          <p:cNvSpPr>
            <a:spLocks noGrp="1"/>
          </p:cNvSpPr>
          <p:nvPr>
            <p:ph sz="quarter" idx="13"/>
          </p:nvPr>
        </p:nvSpPr>
        <p:spPr>
          <a:xfrm>
            <a:off x="1828800" y="2819400"/>
            <a:ext cx="41656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197600" y="2819400"/>
            <a:ext cx="41656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800" y="2362201"/>
            <a:ext cx="4167717"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3393" y="2359152"/>
            <a:ext cx="4169833"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10/10/2017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716837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7" y="618555"/>
            <a:ext cx="10364451" cy="1596177"/>
          </a:xfrm>
        </p:spPr>
        <p:txBody>
          <a:bodyPr/>
          <a:lstStyle/>
          <a:p>
            <a:r>
              <a:rPr lang="ro-RO"/>
              <a:t>Faceți clic pentru a edita stilul de titlu coordonator</a:t>
            </a:r>
            <a:endParaRPr lang="en-US" dirty="0"/>
          </a:p>
        </p:txBody>
      </p:sp>
      <p:sp>
        <p:nvSpPr>
          <p:cNvPr id="12" name="Content Placeholder 2"/>
          <p:cNvSpPr>
            <a:spLocks noGrp="1"/>
          </p:cNvSpPr>
          <p:nvPr>
            <p:ph sz="quarter" idx="13"/>
          </p:nvPr>
        </p:nvSpPr>
        <p:spPr>
          <a:xfrm>
            <a:off x="913773" y="2367099"/>
            <a:ext cx="5106027" cy="3424107"/>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13" name="Content Placeholder 3"/>
          <p:cNvSpPr>
            <a:spLocks noGrp="1"/>
          </p:cNvSpPr>
          <p:nvPr>
            <p:ph sz="quarter" idx="14"/>
          </p:nvPr>
        </p:nvSpPr>
        <p:spPr>
          <a:xfrm>
            <a:off x="6172200" y="2367099"/>
            <a:ext cx="5105400" cy="3424107"/>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Date Placeholder 4"/>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27699005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41959178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10/10/2017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1226895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04027" y="1676400"/>
            <a:ext cx="3759199" cy="599440"/>
          </a:xfrm>
        </p:spPr>
        <p:txBody>
          <a:bodyPr anchor="b">
            <a:noAutofit/>
          </a:bodyPr>
          <a:lstStyle>
            <a:lvl1pPr algn="ctr">
              <a:defRPr sz="1700" b="1" cap="all" spc="0" baseline="0"/>
            </a:lvl1pPr>
          </a:lstStyle>
          <a:p>
            <a:r>
              <a:rPr lang="en-US"/>
              <a:t>Click to edit Master title style</a:t>
            </a:r>
            <a:endParaRPr lang="en-US" dirty="0"/>
          </a:p>
        </p:txBody>
      </p:sp>
      <p:sp>
        <p:nvSpPr>
          <p:cNvPr id="4" name="Text Placeholder 3"/>
          <p:cNvSpPr>
            <a:spLocks noGrp="1"/>
          </p:cNvSpPr>
          <p:nvPr>
            <p:ph type="body" sz="half" idx="2"/>
          </p:nvPr>
        </p:nvSpPr>
        <p:spPr>
          <a:xfrm>
            <a:off x="6604027" y="2275840"/>
            <a:ext cx="37591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
        <p:nvSpPr>
          <p:cNvPr id="9" name="Content Placeholder 8"/>
          <p:cNvSpPr>
            <a:spLocks noGrp="1"/>
          </p:cNvSpPr>
          <p:nvPr>
            <p:ph sz="quarter" idx="13"/>
          </p:nvPr>
        </p:nvSpPr>
        <p:spPr>
          <a:xfrm>
            <a:off x="1828800" y="1676400"/>
            <a:ext cx="43688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008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950720" y="1847088"/>
            <a:ext cx="4120896"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604000" y="1676400"/>
            <a:ext cx="3759200" cy="599440"/>
          </a:xfrm>
        </p:spPr>
        <p:txBody>
          <a:bodyPr anchor="b">
            <a:noAutofit/>
          </a:bodyPr>
          <a:lstStyle>
            <a:lvl1pPr algn="ctr">
              <a:defRPr sz="1700" b="1" cap="all" spc="0" baseline="0"/>
            </a:lvl1pPr>
          </a:lstStyle>
          <a:p>
            <a:r>
              <a:rPr lang="en-US"/>
              <a:t>Click to edit Master title style</a:t>
            </a:r>
            <a:endParaRPr lang="en-US" dirty="0"/>
          </a:p>
        </p:txBody>
      </p:sp>
      <p:sp>
        <p:nvSpPr>
          <p:cNvPr id="3" name="Picture Placeholder 2"/>
          <p:cNvSpPr>
            <a:spLocks noGrp="1"/>
          </p:cNvSpPr>
          <p:nvPr>
            <p:ph type="pic" idx="1"/>
          </p:nvPr>
        </p:nvSpPr>
        <p:spPr>
          <a:xfrm>
            <a:off x="2032000" y="1905000"/>
            <a:ext cx="39624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604000" y="2276856"/>
            <a:ext cx="37592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004059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0027094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09041"/>
            <a:ext cx="1727200" cy="4318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727200" y="1219238"/>
            <a:ext cx="6908800" cy="4267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101967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859280"/>
            <a:ext cx="8534400" cy="1295400"/>
          </a:xfrm>
        </p:spPr>
        <p:txBody>
          <a:bodyPr/>
          <a:lstStyle/>
          <a:p>
            <a:r>
              <a:rPr lang="en-US"/>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12192000" cy="932688"/>
          </a:xfrm>
          <a:prstGeom prst="rect">
            <a:avLst/>
          </a:prstGeom>
        </p:spPr>
      </p:pic>
      <p:sp>
        <p:nvSpPr>
          <p:cNvPr id="3" name="Subtitle 2"/>
          <p:cNvSpPr>
            <a:spLocks noGrp="1"/>
          </p:cNvSpPr>
          <p:nvPr>
            <p:ph type="subTitle" idx="1"/>
          </p:nvPr>
        </p:nvSpPr>
        <p:spPr>
          <a:xfrm>
            <a:off x="1828800" y="3429000"/>
            <a:ext cx="85344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white"/>
        <p:txBody>
          <a:bodyPr/>
          <a:lstStyle/>
          <a:p>
            <a:fld id="{1D8BD707-D9CF-40AE-B4C6-C98DA3205C09}" type="datetimeFigureOut">
              <a:rPr lang="en-US" smtClean="0">
                <a:solidFill>
                  <a:srgbClr val="9E8E5C">
                    <a:lumMod val="60000"/>
                    <a:lumOff val="40000"/>
                  </a:srgbClr>
                </a:solidFill>
              </a:rPr>
              <a:pPr/>
              <a:t>10/10/2017</a:t>
            </a:fld>
            <a:endParaRPr lang="en-US">
              <a:solidFill>
                <a:srgbClr val="9E8E5C">
                  <a:lumMod val="60000"/>
                  <a:lumOff val="40000"/>
                </a:srgbClr>
              </a:solidFill>
            </a:endParaRPr>
          </a:p>
        </p:txBody>
      </p:sp>
      <p:sp>
        <p:nvSpPr>
          <p:cNvPr id="5" name="Footer Placeholder 4"/>
          <p:cNvSpPr>
            <a:spLocks noGrp="1"/>
          </p:cNvSpPr>
          <p:nvPr>
            <p:ph type="ftr" sz="quarter" idx="11"/>
          </p:nvPr>
        </p:nvSpPr>
        <p:spPr bwMode="white"/>
        <p:txBody>
          <a:bodyPr/>
          <a:lstStyle/>
          <a:p>
            <a:endParaRPr lang="en-US">
              <a:solidFill>
                <a:srgbClr val="9E8E5C">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9E8E5C">
                    <a:lumMod val="60000"/>
                    <a:lumOff val="40000"/>
                  </a:srgbClr>
                </a:solidFill>
              </a:rPr>
              <a:pPr/>
              <a:t>‹nº›</a:t>
            </a:fld>
            <a:endParaRPr lang="en-US">
              <a:solidFill>
                <a:srgbClr val="9E8E5C">
                  <a:lumMod val="60000"/>
                  <a:lumOff val="40000"/>
                </a:srgbClr>
              </a:solidFill>
            </a:endParaRPr>
          </a:p>
        </p:txBody>
      </p:sp>
    </p:spTree>
    <p:extLst>
      <p:ext uri="{BB962C8B-B14F-4D97-AF65-F5344CB8AC3E}">
        <p14:creationId xmlns:p14="http://schemas.microsoft.com/office/powerpoint/2010/main" val="8572621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828800" y="2438408"/>
            <a:ext cx="8534400" cy="3048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9E8E5C">
                    <a:lumMod val="60000"/>
                    <a:lumOff val="40000"/>
                  </a:srgbClr>
                </a:solidFill>
              </a:rPr>
              <a:pPr/>
              <a:t>10/10/2017</a:t>
            </a:fld>
            <a:endParaRPr lang="en-US">
              <a:solidFill>
                <a:srgbClr val="9E8E5C">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9E8E5C">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9E8E5C">
                    <a:lumMod val="60000"/>
                    <a:lumOff val="40000"/>
                  </a:srgbClr>
                </a:solidFill>
              </a:rPr>
              <a:pPr/>
              <a:t>‹nº›</a:t>
            </a:fld>
            <a:endParaRPr lang="en-US">
              <a:solidFill>
                <a:srgbClr val="9E8E5C">
                  <a:lumMod val="60000"/>
                  <a:lumOff val="40000"/>
                </a:srgbClr>
              </a:solidFill>
            </a:endParaRPr>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11925871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solidFill>
                  <a:srgbClr val="9E8E5C">
                    <a:lumMod val="60000"/>
                    <a:lumOff val="40000"/>
                  </a:srgbClr>
                </a:solidFill>
              </a:rPr>
              <a:pPr/>
              <a:t>10/10/2017</a:t>
            </a:fld>
            <a:endParaRPr lang="en-US">
              <a:solidFill>
                <a:srgbClr val="9E8E5C">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9E8E5C">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9E8E5C">
                    <a:lumMod val="60000"/>
                    <a:lumOff val="40000"/>
                  </a:srgbClr>
                </a:solidFill>
              </a:rPr>
              <a:pPr/>
              <a:t>‹nº›</a:t>
            </a:fld>
            <a:endParaRPr lang="en-US">
              <a:solidFill>
                <a:srgbClr val="9E8E5C">
                  <a:lumMod val="60000"/>
                  <a:lumOff val="40000"/>
                </a:srgbClr>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12192000" cy="932688"/>
          </a:xfrm>
          <a:prstGeom prst="rect">
            <a:avLst/>
          </a:prstGeom>
        </p:spPr>
      </p:pic>
      <p:sp>
        <p:nvSpPr>
          <p:cNvPr id="2" name="Title 1"/>
          <p:cNvSpPr>
            <a:spLocks noGrp="1"/>
          </p:cNvSpPr>
          <p:nvPr>
            <p:ph type="title"/>
          </p:nvPr>
        </p:nvSpPr>
        <p:spPr>
          <a:xfrm>
            <a:off x="1930400" y="3410269"/>
            <a:ext cx="8331200" cy="1456373"/>
          </a:xfrm>
        </p:spPr>
        <p:txBody>
          <a:bodyPr anchor="t">
            <a:normAutofit/>
          </a:bodyPr>
          <a:lstStyle>
            <a:lvl1pPr algn="ctr">
              <a:defRPr sz="36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1930400" y="1503680"/>
            <a:ext cx="83312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12192000" cy="932688"/>
          </a:xfrm>
          <a:prstGeom prst="rect">
            <a:avLst/>
          </a:prstGeom>
        </p:spPr>
      </p:pic>
    </p:spTree>
    <p:extLst>
      <p:ext uri="{BB962C8B-B14F-4D97-AF65-F5344CB8AC3E}">
        <p14:creationId xmlns:p14="http://schemas.microsoft.com/office/powerpoint/2010/main" val="6355212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828800" y="2438400"/>
            <a:ext cx="416560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9E8E5C">
                    <a:lumMod val="60000"/>
                    <a:lumOff val="40000"/>
                  </a:srgbClr>
                </a:solidFill>
              </a:rPr>
              <a:pPr/>
              <a:t>10/10/2017</a:t>
            </a:fld>
            <a:endParaRPr lang="en-US">
              <a:solidFill>
                <a:srgbClr val="9E8E5C">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9E8E5C">
                  <a:lumMod val="60000"/>
                  <a:lumOff val="4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9E8E5C">
                    <a:lumMod val="60000"/>
                    <a:lumOff val="40000"/>
                  </a:srgbClr>
                </a:solidFill>
              </a:rPr>
              <a:pPr/>
              <a:t>‹nº›</a:t>
            </a:fld>
            <a:endParaRPr lang="en-US">
              <a:solidFill>
                <a:srgbClr val="9E8E5C">
                  <a:lumMod val="60000"/>
                  <a:lumOff val="40000"/>
                </a:srgbClr>
              </a:solidFill>
            </a:endParaRPr>
          </a:p>
        </p:txBody>
      </p:sp>
      <p:sp>
        <p:nvSpPr>
          <p:cNvPr id="12" name="Content Placeholder 11"/>
          <p:cNvSpPr>
            <a:spLocks noGrp="1"/>
          </p:cNvSpPr>
          <p:nvPr>
            <p:ph sz="quarter" idx="14"/>
          </p:nvPr>
        </p:nvSpPr>
        <p:spPr>
          <a:xfrm>
            <a:off x="6197600" y="2438400"/>
            <a:ext cx="416560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898732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7" y="618555"/>
            <a:ext cx="10364451" cy="1596177"/>
          </a:xfrm>
        </p:spPr>
        <p:txBody>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1146329" y="2371018"/>
            <a:ext cx="4873475"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12" name="Content Placeholder 3"/>
          <p:cNvSpPr>
            <a:spLocks noGrp="1"/>
          </p:cNvSpPr>
          <p:nvPr>
            <p:ph sz="quarter" idx="13"/>
          </p:nvPr>
        </p:nvSpPr>
        <p:spPr>
          <a:xfrm>
            <a:off x="913777" y="3051050"/>
            <a:ext cx="5106027" cy="2740187"/>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13" name="Content Placeholder 5"/>
          <p:cNvSpPr>
            <a:spLocks noGrp="1"/>
          </p:cNvSpPr>
          <p:nvPr>
            <p:ph sz="quarter" idx="14"/>
          </p:nvPr>
        </p:nvSpPr>
        <p:spPr>
          <a:xfrm>
            <a:off x="6172225" y="3051050"/>
            <a:ext cx="5105401" cy="2740187"/>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7" name="Date Placeholder 6"/>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8" name="Footer Placeholder 7"/>
          <p:cNvSpPr>
            <a:spLocks noGrp="1"/>
          </p:cNvSpPr>
          <p:nvPr>
            <p:ph type="ftr" sz="quarter" idx="11"/>
          </p:nvPr>
        </p:nvSpPr>
        <p:spPr/>
        <p:txBody>
          <a:bodyPr/>
          <a:lstStyle/>
          <a:p>
            <a:endParaRPr lang="ro-RO" dirty="0"/>
          </a:p>
        </p:txBody>
      </p:sp>
      <p:sp>
        <p:nvSpPr>
          <p:cNvPr id="9" name="Slide Number Placeholder 8"/>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33883150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12192000" cy="932688"/>
          </a:xfrm>
          <a:prstGeom prst="rect">
            <a:avLst/>
          </a:prstGeom>
        </p:spPr>
      </p:pic>
      <p:sp>
        <p:nvSpPr>
          <p:cNvPr id="11" name="Content Placeholder 10"/>
          <p:cNvSpPr>
            <a:spLocks noGrp="1"/>
          </p:cNvSpPr>
          <p:nvPr>
            <p:ph sz="quarter" idx="13"/>
          </p:nvPr>
        </p:nvSpPr>
        <p:spPr>
          <a:xfrm>
            <a:off x="1828800" y="2819400"/>
            <a:ext cx="41656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197600" y="2819400"/>
            <a:ext cx="41656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800" y="2362201"/>
            <a:ext cx="4167717"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3393" y="2359152"/>
            <a:ext cx="4169833"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9E8E5C">
                    <a:lumMod val="60000"/>
                    <a:lumOff val="40000"/>
                  </a:srgbClr>
                </a:solidFill>
              </a:rPr>
              <a:pPr/>
              <a:t>10/10/2017</a:t>
            </a:fld>
            <a:endParaRPr lang="en-US">
              <a:solidFill>
                <a:srgbClr val="9E8E5C">
                  <a:lumMod val="60000"/>
                  <a:lumOff val="40000"/>
                </a:srgbClr>
              </a:solidFill>
            </a:endParaRPr>
          </a:p>
        </p:txBody>
      </p:sp>
      <p:sp>
        <p:nvSpPr>
          <p:cNvPr id="8" name="Footer Placeholder 7"/>
          <p:cNvSpPr>
            <a:spLocks noGrp="1"/>
          </p:cNvSpPr>
          <p:nvPr>
            <p:ph type="ftr" sz="quarter" idx="11"/>
          </p:nvPr>
        </p:nvSpPr>
        <p:spPr/>
        <p:txBody>
          <a:bodyPr/>
          <a:lstStyle/>
          <a:p>
            <a:endParaRPr lang="en-US">
              <a:solidFill>
                <a:srgbClr val="9E8E5C">
                  <a:lumMod val="60000"/>
                  <a:lumOff val="40000"/>
                </a:srgb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9E8E5C">
                    <a:lumMod val="60000"/>
                    <a:lumOff val="40000"/>
                  </a:srgbClr>
                </a:solidFill>
              </a:rPr>
              <a:pPr/>
              <a:t>‹nº›</a:t>
            </a:fld>
            <a:endParaRPr lang="en-US">
              <a:solidFill>
                <a:srgbClr val="9E8E5C">
                  <a:lumMod val="60000"/>
                  <a:lumOff val="40000"/>
                </a:srgbClr>
              </a:solidFill>
            </a:endParaRPr>
          </a:p>
        </p:txBody>
      </p:sp>
    </p:spTree>
    <p:extLst>
      <p:ext uri="{BB962C8B-B14F-4D97-AF65-F5344CB8AC3E}">
        <p14:creationId xmlns:p14="http://schemas.microsoft.com/office/powerpoint/2010/main" val="3227624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9E8E5C">
                    <a:lumMod val="60000"/>
                    <a:lumOff val="40000"/>
                  </a:srgbClr>
                </a:solidFill>
              </a:rPr>
              <a:pPr/>
              <a:t>10/10/2017</a:t>
            </a:fld>
            <a:endParaRPr lang="en-US">
              <a:solidFill>
                <a:srgbClr val="9E8E5C">
                  <a:lumMod val="60000"/>
                  <a:lumOff val="40000"/>
                </a:srgbClr>
              </a:solidFill>
            </a:endParaRPr>
          </a:p>
        </p:txBody>
      </p:sp>
      <p:sp>
        <p:nvSpPr>
          <p:cNvPr id="4" name="Footer Placeholder 3"/>
          <p:cNvSpPr>
            <a:spLocks noGrp="1"/>
          </p:cNvSpPr>
          <p:nvPr>
            <p:ph type="ftr" sz="quarter" idx="11"/>
          </p:nvPr>
        </p:nvSpPr>
        <p:spPr/>
        <p:txBody>
          <a:bodyPr/>
          <a:lstStyle/>
          <a:p>
            <a:endParaRPr lang="en-US">
              <a:solidFill>
                <a:srgbClr val="9E8E5C">
                  <a:lumMod val="60000"/>
                  <a:lumOff val="40000"/>
                </a:srgb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9E8E5C">
                    <a:lumMod val="60000"/>
                    <a:lumOff val="40000"/>
                  </a:srgbClr>
                </a:solidFill>
              </a:rPr>
              <a:pPr/>
              <a:t>‹nº›</a:t>
            </a:fld>
            <a:endParaRPr lang="en-US">
              <a:solidFill>
                <a:srgbClr val="9E8E5C">
                  <a:lumMod val="60000"/>
                  <a:lumOff val="40000"/>
                </a:srgbClr>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39475793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solidFill>
                  <a:srgbClr val="9E8E5C">
                    <a:lumMod val="60000"/>
                    <a:lumOff val="40000"/>
                  </a:srgbClr>
                </a:solidFill>
              </a:rPr>
              <a:pPr/>
              <a:t>10/10/2017</a:t>
            </a:fld>
            <a:endParaRPr lang="en-US">
              <a:solidFill>
                <a:srgbClr val="9E8E5C">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9E8E5C">
                  <a:lumMod val="60000"/>
                  <a:lumOff val="4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9E8E5C">
                    <a:lumMod val="60000"/>
                    <a:lumOff val="40000"/>
                  </a:srgbClr>
                </a:solidFill>
              </a:rPr>
              <a:pPr/>
              <a:t>‹nº›</a:t>
            </a:fld>
            <a:endParaRPr lang="en-US">
              <a:solidFill>
                <a:srgbClr val="9E8E5C">
                  <a:lumMod val="60000"/>
                  <a:lumOff val="40000"/>
                </a:srgbClr>
              </a:solidFill>
            </a:endParaRPr>
          </a:p>
        </p:txBody>
      </p:sp>
    </p:spTree>
    <p:extLst>
      <p:ext uri="{BB962C8B-B14F-4D97-AF65-F5344CB8AC3E}">
        <p14:creationId xmlns:p14="http://schemas.microsoft.com/office/powerpoint/2010/main" val="9994051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04027" y="1676400"/>
            <a:ext cx="3759199" cy="599440"/>
          </a:xfrm>
        </p:spPr>
        <p:txBody>
          <a:bodyPr anchor="b">
            <a:noAutofit/>
          </a:bodyPr>
          <a:lstStyle>
            <a:lvl1pPr algn="ctr">
              <a:defRPr sz="1700" b="1" cap="all" spc="0" baseline="0"/>
            </a:lvl1pPr>
          </a:lstStyle>
          <a:p>
            <a:r>
              <a:rPr lang="en-US"/>
              <a:t>Click to edit Master title style</a:t>
            </a:r>
            <a:endParaRPr lang="en-US" dirty="0"/>
          </a:p>
        </p:txBody>
      </p:sp>
      <p:sp>
        <p:nvSpPr>
          <p:cNvPr id="4" name="Text Placeholder 3"/>
          <p:cNvSpPr>
            <a:spLocks noGrp="1"/>
          </p:cNvSpPr>
          <p:nvPr>
            <p:ph type="body" sz="half" idx="2"/>
          </p:nvPr>
        </p:nvSpPr>
        <p:spPr>
          <a:xfrm>
            <a:off x="6604027" y="2275840"/>
            <a:ext cx="37591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9E8E5C">
                    <a:lumMod val="60000"/>
                    <a:lumOff val="40000"/>
                  </a:srgbClr>
                </a:solidFill>
              </a:rPr>
              <a:pPr/>
              <a:t>10/10/2017</a:t>
            </a:fld>
            <a:endParaRPr lang="en-US">
              <a:solidFill>
                <a:srgbClr val="9E8E5C">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9E8E5C">
                  <a:lumMod val="60000"/>
                  <a:lumOff val="4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9E8E5C">
                    <a:lumMod val="60000"/>
                    <a:lumOff val="40000"/>
                  </a:srgbClr>
                </a:solidFill>
              </a:rPr>
              <a:pPr/>
              <a:t>‹nº›</a:t>
            </a:fld>
            <a:endParaRPr lang="en-US">
              <a:solidFill>
                <a:srgbClr val="9E8E5C">
                  <a:lumMod val="60000"/>
                  <a:lumOff val="40000"/>
                </a:srgbClr>
              </a:solidFill>
            </a:endParaRPr>
          </a:p>
        </p:txBody>
      </p:sp>
      <p:sp>
        <p:nvSpPr>
          <p:cNvPr id="9" name="Content Placeholder 8"/>
          <p:cNvSpPr>
            <a:spLocks noGrp="1"/>
          </p:cNvSpPr>
          <p:nvPr>
            <p:ph sz="quarter" idx="13"/>
          </p:nvPr>
        </p:nvSpPr>
        <p:spPr>
          <a:xfrm>
            <a:off x="1828800" y="1676400"/>
            <a:ext cx="43688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65957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950720" y="1847088"/>
            <a:ext cx="4120896"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6604000" y="1676400"/>
            <a:ext cx="3759200" cy="599440"/>
          </a:xfrm>
        </p:spPr>
        <p:txBody>
          <a:bodyPr anchor="b">
            <a:noAutofit/>
          </a:bodyPr>
          <a:lstStyle>
            <a:lvl1pPr algn="ctr">
              <a:defRPr sz="1700" b="1" cap="all" spc="0" baseline="0"/>
            </a:lvl1pPr>
          </a:lstStyle>
          <a:p>
            <a:r>
              <a:rPr lang="en-US"/>
              <a:t>Click to edit Master title style</a:t>
            </a:r>
            <a:endParaRPr lang="en-US" dirty="0"/>
          </a:p>
        </p:txBody>
      </p:sp>
      <p:sp>
        <p:nvSpPr>
          <p:cNvPr id="3" name="Picture Placeholder 2"/>
          <p:cNvSpPr>
            <a:spLocks noGrp="1"/>
          </p:cNvSpPr>
          <p:nvPr>
            <p:ph type="pic" idx="1"/>
          </p:nvPr>
        </p:nvSpPr>
        <p:spPr>
          <a:xfrm>
            <a:off x="2032000" y="1905000"/>
            <a:ext cx="39624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604000" y="2276856"/>
            <a:ext cx="37592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9E8E5C">
                    <a:lumMod val="60000"/>
                    <a:lumOff val="40000"/>
                  </a:srgbClr>
                </a:solidFill>
              </a:rPr>
              <a:pPr/>
              <a:t>10/10/2017</a:t>
            </a:fld>
            <a:endParaRPr lang="en-US">
              <a:solidFill>
                <a:srgbClr val="9E8E5C">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9E8E5C">
                  <a:lumMod val="60000"/>
                  <a:lumOff val="4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9E8E5C">
                    <a:lumMod val="60000"/>
                    <a:lumOff val="40000"/>
                  </a:srgbClr>
                </a:solidFill>
              </a:rPr>
              <a:pPr/>
              <a:t>‹nº›</a:t>
            </a:fld>
            <a:endParaRPr lang="en-US">
              <a:solidFill>
                <a:srgbClr val="9E8E5C">
                  <a:lumMod val="60000"/>
                  <a:lumOff val="40000"/>
                </a:srgbClr>
              </a:solidFill>
            </a:endParaRPr>
          </a:p>
        </p:txBody>
      </p:sp>
    </p:spTree>
    <p:extLst>
      <p:ext uri="{BB962C8B-B14F-4D97-AF65-F5344CB8AC3E}">
        <p14:creationId xmlns:p14="http://schemas.microsoft.com/office/powerpoint/2010/main" val="3755499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9E8E5C">
                    <a:lumMod val="60000"/>
                    <a:lumOff val="40000"/>
                  </a:srgbClr>
                </a:solidFill>
              </a:rPr>
              <a:pPr/>
              <a:t>10/10/2017</a:t>
            </a:fld>
            <a:endParaRPr lang="en-US">
              <a:solidFill>
                <a:srgbClr val="9E8E5C">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9E8E5C">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9E8E5C">
                    <a:lumMod val="60000"/>
                    <a:lumOff val="40000"/>
                  </a:srgbClr>
                </a:solidFill>
              </a:rPr>
              <a:pPr/>
              <a:t>‹nº›</a:t>
            </a:fld>
            <a:endParaRPr lang="en-US">
              <a:solidFill>
                <a:srgbClr val="9E8E5C">
                  <a:lumMod val="60000"/>
                  <a:lumOff val="40000"/>
                </a:srgbClr>
              </a:solidFill>
            </a:endParaRPr>
          </a:p>
        </p:txBody>
      </p:sp>
    </p:spTree>
    <p:extLst>
      <p:ext uri="{BB962C8B-B14F-4D97-AF65-F5344CB8AC3E}">
        <p14:creationId xmlns:p14="http://schemas.microsoft.com/office/powerpoint/2010/main" val="27261659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09041"/>
            <a:ext cx="1727200" cy="4318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727200" y="1219238"/>
            <a:ext cx="6908800" cy="4267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9E8E5C">
                    <a:lumMod val="60000"/>
                    <a:lumOff val="40000"/>
                  </a:srgbClr>
                </a:solidFill>
              </a:rPr>
              <a:pPr/>
              <a:t>10/10/2017</a:t>
            </a:fld>
            <a:endParaRPr lang="en-US">
              <a:solidFill>
                <a:srgbClr val="9E8E5C">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9E8E5C">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9E8E5C">
                    <a:lumMod val="60000"/>
                    <a:lumOff val="40000"/>
                  </a:srgbClr>
                </a:solidFill>
              </a:rPr>
              <a:pPr/>
              <a:t>‹nº›</a:t>
            </a:fld>
            <a:endParaRPr lang="en-US">
              <a:solidFill>
                <a:srgbClr val="9E8E5C">
                  <a:lumMod val="60000"/>
                  <a:lumOff val="40000"/>
                </a:srgbClr>
              </a:solidFill>
            </a:endParaRPr>
          </a:p>
        </p:txBody>
      </p:sp>
    </p:spTree>
    <p:extLst>
      <p:ext uri="{BB962C8B-B14F-4D97-AF65-F5344CB8AC3E}">
        <p14:creationId xmlns:p14="http://schemas.microsoft.com/office/powerpoint/2010/main" val="21392774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u diapozitiv">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825"/>
            <a:ext cx="8689976" cy="2509213"/>
          </a:xfrm>
        </p:spPr>
        <p:txBody>
          <a:bodyPr anchor="b">
            <a:normAutofit/>
          </a:bodyPr>
          <a:lstStyle>
            <a:lvl1pPr algn="ctr">
              <a:defRPr sz="3600"/>
            </a:lvl1pPr>
          </a:lstStyle>
          <a:p>
            <a:r>
              <a:rPr lang="ro-RO"/>
              <a:t>Faceți clic pentru a edita stilul de titlu coordonator</a:t>
            </a:r>
            <a:endParaRPr lang="en-US" dirty="0"/>
          </a:p>
        </p:txBody>
      </p:sp>
      <p:sp>
        <p:nvSpPr>
          <p:cNvPr id="3" name="Subtitle 2"/>
          <p:cNvSpPr>
            <a:spLocks noGrp="1"/>
          </p:cNvSpPr>
          <p:nvPr>
            <p:ph type="subTitle" idx="1"/>
          </p:nvPr>
        </p:nvSpPr>
        <p:spPr>
          <a:xfrm>
            <a:off x="1751012" y="3886240"/>
            <a:ext cx="8689976" cy="13715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o-RO"/>
              <a:t>Faceți clic pentru a edita stilul de subtitlu coordonator</a:t>
            </a:r>
            <a:endParaRPr lang="en-US" dirty="0"/>
          </a:p>
        </p:txBody>
      </p:sp>
      <p:sp>
        <p:nvSpPr>
          <p:cNvPr id="4" name="Date Placeholder 3"/>
          <p:cNvSpPr>
            <a:spLocks noGrp="1"/>
          </p:cNvSpPr>
          <p:nvPr>
            <p:ph type="dt" sz="half" idx="10"/>
          </p:nvPr>
        </p:nvSpPr>
        <p:spPr/>
        <p:txBody>
          <a:bodyPr/>
          <a:lstStyle/>
          <a:p>
            <a:fld id="{3D23205D-6ADB-4212-82BE-E619EB8C90E5}" type="datetimeFigureOut">
              <a:rPr lang="ro-RO" smtClean="0"/>
              <a:t>10.10.2017</a:t>
            </a:fld>
            <a:endParaRPr lang="ro-RO" dirty="0"/>
          </a:p>
        </p:txBody>
      </p:sp>
      <p:sp>
        <p:nvSpPr>
          <p:cNvPr id="5" name="Footer Placeholder 4"/>
          <p:cNvSpPr>
            <a:spLocks noGrp="1"/>
          </p:cNvSpPr>
          <p:nvPr>
            <p:ph type="ftr" sz="quarter" idx="11"/>
          </p:nvPr>
        </p:nvSpPr>
        <p:spPr/>
        <p:txBody>
          <a:bodyPr/>
          <a:lstStyle/>
          <a:p>
            <a:endParaRPr lang="ro-RO" dirty="0"/>
          </a:p>
        </p:txBody>
      </p:sp>
      <p:sp>
        <p:nvSpPr>
          <p:cNvPr id="6" name="Slide Number Placeholder 5"/>
          <p:cNvSpPr>
            <a:spLocks noGrp="1"/>
          </p:cNvSpPr>
          <p:nvPr>
            <p:ph type="sldNum" sz="quarter" idx="12"/>
          </p:nvPr>
        </p:nvSpPr>
        <p:spPr/>
        <p:txBody>
          <a:bodyPr/>
          <a:lstStyle/>
          <a:p>
            <a:fld id="{2F25D506-8D87-4048-A35B-38052553CD67}" type="slidenum">
              <a:rPr lang="ro-RO" smtClean="0"/>
              <a:t>‹nº›</a:t>
            </a:fld>
            <a:endParaRPr lang="ro-RO" dirty="0"/>
          </a:p>
        </p:txBody>
      </p:sp>
    </p:spTree>
    <p:extLst>
      <p:ext uri="{BB962C8B-B14F-4D97-AF65-F5344CB8AC3E}">
        <p14:creationId xmlns:p14="http://schemas.microsoft.com/office/powerpoint/2010/main" val="3024174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12" name="Content Placeholder 2"/>
          <p:cNvSpPr>
            <a:spLocks noGrp="1"/>
          </p:cNvSpPr>
          <p:nvPr>
            <p:ph sz="quarter" idx="13"/>
          </p:nvPr>
        </p:nvSpPr>
        <p:spPr>
          <a:xfrm>
            <a:off x="913773" y="2367099"/>
            <a:ext cx="10363827" cy="3424107"/>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3D23205D-6ADB-4212-82BE-E619EB8C90E5}" type="datetimeFigureOut">
              <a:rPr lang="ro-RO" smtClean="0"/>
              <a:t>10.10.2017</a:t>
            </a:fld>
            <a:endParaRPr lang="ro-RO" dirty="0"/>
          </a:p>
        </p:txBody>
      </p:sp>
      <p:sp>
        <p:nvSpPr>
          <p:cNvPr id="5" name="Footer Placeholder 4"/>
          <p:cNvSpPr>
            <a:spLocks noGrp="1"/>
          </p:cNvSpPr>
          <p:nvPr>
            <p:ph type="ftr" sz="quarter" idx="11"/>
          </p:nvPr>
        </p:nvSpPr>
        <p:spPr/>
        <p:txBody>
          <a:bodyPr/>
          <a:lstStyle/>
          <a:p>
            <a:endParaRPr lang="ro-RO" dirty="0"/>
          </a:p>
        </p:txBody>
      </p:sp>
      <p:sp>
        <p:nvSpPr>
          <p:cNvPr id="6" name="Slide Number Placeholder 5"/>
          <p:cNvSpPr>
            <a:spLocks noGrp="1"/>
          </p:cNvSpPr>
          <p:nvPr>
            <p:ph type="sldNum" sz="quarter" idx="12"/>
          </p:nvPr>
        </p:nvSpPr>
        <p:spPr/>
        <p:txBody>
          <a:bodyPr/>
          <a:lstStyle/>
          <a:p>
            <a:fld id="{2F25D506-8D87-4048-A35B-38052553CD67}" type="slidenum">
              <a:rPr lang="ro-RO" smtClean="0"/>
              <a:t>‹nº›</a:t>
            </a:fld>
            <a:endParaRPr lang="ro-RO" dirty="0"/>
          </a:p>
        </p:txBody>
      </p:sp>
    </p:spTree>
    <p:extLst>
      <p:ext uri="{BB962C8B-B14F-4D97-AF65-F5344CB8AC3E}">
        <p14:creationId xmlns:p14="http://schemas.microsoft.com/office/powerpoint/2010/main" val="1468151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828603"/>
            <a:ext cx="10351752" cy="2736819"/>
          </a:xfrm>
        </p:spPr>
        <p:txBody>
          <a:bodyPr anchor="b">
            <a:normAutofit/>
          </a:bodyPr>
          <a:lstStyle>
            <a:lvl1pPr>
              <a:defRPr sz="3000"/>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913775" y="3657497"/>
            <a:ext cx="10351752" cy="1368183"/>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o-RO"/>
              <a:t>Editați stilurile de text coordonator</a:t>
            </a:r>
          </a:p>
        </p:txBody>
      </p:sp>
      <p:sp>
        <p:nvSpPr>
          <p:cNvPr id="4" name="Date Placeholder 3"/>
          <p:cNvSpPr>
            <a:spLocks noGrp="1"/>
          </p:cNvSpPr>
          <p:nvPr>
            <p:ph type="dt" sz="half" idx="10"/>
          </p:nvPr>
        </p:nvSpPr>
        <p:spPr/>
        <p:txBody>
          <a:bodyPr/>
          <a:lstStyle/>
          <a:p>
            <a:fld id="{3D23205D-6ADB-4212-82BE-E619EB8C90E5}" type="datetimeFigureOut">
              <a:rPr lang="ro-RO" smtClean="0"/>
              <a:t>10.10.2017</a:t>
            </a:fld>
            <a:endParaRPr lang="ro-RO" dirty="0"/>
          </a:p>
        </p:txBody>
      </p:sp>
      <p:sp>
        <p:nvSpPr>
          <p:cNvPr id="5" name="Footer Placeholder 4"/>
          <p:cNvSpPr>
            <a:spLocks noGrp="1"/>
          </p:cNvSpPr>
          <p:nvPr>
            <p:ph type="ftr" sz="quarter" idx="11"/>
          </p:nvPr>
        </p:nvSpPr>
        <p:spPr/>
        <p:txBody>
          <a:bodyPr/>
          <a:lstStyle/>
          <a:p>
            <a:endParaRPr lang="ro-RO" dirty="0"/>
          </a:p>
        </p:txBody>
      </p:sp>
      <p:sp>
        <p:nvSpPr>
          <p:cNvPr id="6" name="Slide Number Placeholder 5"/>
          <p:cNvSpPr>
            <a:spLocks noGrp="1"/>
          </p:cNvSpPr>
          <p:nvPr>
            <p:ph type="sldNum" sz="quarter" idx="12"/>
          </p:nvPr>
        </p:nvSpPr>
        <p:spPr/>
        <p:txBody>
          <a:bodyPr/>
          <a:lstStyle/>
          <a:p>
            <a:fld id="{2F25D506-8D87-4048-A35B-38052553CD67}" type="slidenum">
              <a:rPr lang="ro-RO" smtClean="0"/>
              <a:t>‹nº›</a:t>
            </a:fld>
            <a:endParaRPr lang="ro-RO" dirty="0"/>
          </a:p>
        </p:txBody>
      </p:sp>
    </p:spTree>
    <p:extLst>
      <p:ext uri="{BB962C8B-B14F-4D97-AF65-F5344CB8AC3E}">
        <p14:creationId xmlns:p14="http://schemas.microsoft.com/office/powerpoint/2010/main" val="1983599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Date Placeholder 2"/>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4" name="Footer Placeholder 3"/>
          <p:cNvSpPr>
            <a:spLocks noGrp="1"/>
          </p:cNvSpPr>
          <p:nvPr>
            <p:ph type="ftr" sz="quarter" idx="11"/>
          </p:nvPr>
        </p:nvSpPr>
        <p:spPr/>
        <p:txBody>
          <a:bodyPr/>
          <a:lstStyle/>
          <a:p>
            <a:endParaRPr lang="ro-RO" dirty="0"/>
          </a:p>
        </p:txBody>
      </p:sp>
      <p:sp>
        <p:nvSpPr>
          <p:cNvPr id="5" name="Slide Number Placeholder 4"/>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11800101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7" y="618557"/>
            <a:ext cx="10364451" cy="1596177"/>
          </a:xfrm>
        </p:spPr>
        <p:txBody>
          <a:bodyPr/>
          <a:lstStyle/>
          <a:p>
            <a:r>
              <a:rPr lang="ro-RO"/>
              <a:t>Faceți clic pentru a edita stilul de titlu coordonator</a:t>
            </a:r>
            <a:endParaRPr lang="en-US" dirty="0"/>
          </a:p>
        </p:txBody>
      </p:sp>
      <p:sp>
        <p:nvSpPr>
          <p:cNvPr id="12" name="Content Placeholder 2"/>
          <p:cNvSpPr>
            <a:spLocks noGrp="1"/>
          </p:cNvSpPr>
          <p:nvPr>
            <p:ph sz="quarter" idx="13"/>
          </p:nvPr>
        </p:nvSpPr>
        <p:spPr>
          <a:xfrm>
            <a:off x="913773" y="2367099"/>
            <a:ext cx="5106027" cy="3424107"/>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13" name="Content Placeholder 3"/>
          <p:cNvSpPr>
            <a:spLocks noGrp="1"/>
          </p:cNvSpPr>
          <p:nvPr>
            <p:ph sz="quarter" idx="14"/>
          </p:nvPr>
        </p:nvSpPr>
        <p:spPr>
          <a:xfrm>
            <a:off x="6172200" y="2367099"/>
            <a:ext cx="5105400" cy="3424107"/>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Date Placeholder 4"/>
          <p:cNvSpPr>
            <a:spLocks noGrp="1"/>
          </p:cNvSpPr>
          <p:nvPr>
            <p:ph type="dt" sz="half" idx="10"/>
          </p:nvPr>
        </p:nvSpPr>
        <p:spPr/>
        <p:txBody>
          <a:bodyPr/>
          <a:lstStyle/>
          <a:p>
            <a:fld id="{3D23205D-6ADB-4212-82BE-E619EB8C90E5}" type="datetimeFigureOut">
              <a:rPr lang="ro-RO" smtClean="0"/>
              <a:t>10.10.2017</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2F25D506-8D87-4048-A35B-38052553CD67}" type="slidenum">
              <a:rPr lang="ro-RO" smtClean="0"/>
              <a:t>‹nº›</a:t>
            </a:fld>
            <a:endParaRPr lang="ro-RO" dirty="0"/>
          </a:p>
        </p:txBody>
      </p:sp>
    </p:spTree>
    <p:extLst>
      <p:ext uri="{BB962C8B-B14F-4D97-AF65-F5344CB8AC3E}">
        <p14:creationId xmlns:p14="http://schemas.microsoft.com/office/powerpoint/2010/main" val="38894519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7" y="618557"/>
            <a:ext cx="10364451" cy="1596177"/>
          </a:xfrm>
        </p:spPr>
        <p:txBody>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1146329" y="2371018"/>
            <a:ext cx="4873475"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o-RO"/>
              <a:t>Editați stilurile de text coordonator</a:t>
            </a:r>
          </a:p>
        </p:txBody>
      </p:sp>
      <p:sp>
        <p:nvSpPr>
          <p:cNvPr id="12" name="Content Placeholder 3"/>
          <p:cNvSpPr>
            <a:spLocks noGrp="1"/>
          </p:cNvSpPr>
          <p:nvPr>
            <p:ph sz="quarter" idx="13"/>
          </p:nvPr>
        </p:nvSpPr>
        <p:spPr>
          <a:xfrm>
            <a:off x="913777" y="3051052"/>
            <a:ext cx="5106027" cy="2740187"/>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o-RO"/>
              <a:t>Editați stilurile de text coordonator</a:t>
            </a:r>
          </a:p>
        </p:txBody>
      </p:sp>
      <p:sp>
        <p:nvSpPr>
          <p:cNvPr id="13" name="Content Placeholder 5"/>
          <p:cNvSpPr>
            <a:spLocks noGrp="1"/>
          </p:cNvSpPr>
          <p:nvPr>
            <p:ph sz="quarter" idx="14"/>
          </p:nvPr>
        </p:nvSpPr>
        <p:spPr>
          <a:xfrm>
            <a:off x="6172226" y="3051052"/>
            <a:ext cx="5105401" cy="2740187"/>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7" name="Date Placeholder 6"/>
          <p:cNvSpPr>
            <a:spLocks noGrp="1"/>
          </p:cNvSpPr>
          <p:nvPr>
            <p:ph type="dt" sz="half" idx="10"/>
          </p:nvPr>
        </p:nvSpPr>
        <p:spPr/>
        <p:txBody>
          <a:bodyPr/>
          <a:lstStyle/>
          <a:p>
            <a:fld id="{3D23205D-6ADB-4212-82BE-E619EB8C90E5}" type="datetimeFigureOut">
              <a:rPr lang="ro-RO" smtClean="0"/>
              <a:t>10.10.2017</a:t>
            </a:fld>
            <a:endParaRPr lang="ro-RO" dirty="0"/>
          </a:p>
        </p:txBody>
      </p:sp>
      <p:sp>
        <p:nvSpPr>
          <p:cNvPr id="8" name="Footer Placeholder 7"/>
          <p:cNvSpPr>
            <a:spLocks noGrp="1"/>
          </p:cNvSpPr>
          <p:nvPr>
            <p:ph type="ftr" sz="quarter" idx="11"/>
          </p:nvPr>
        </p:nvSpPr>
        <p:spPr/>
        <p:txBody>
          <a:bodyPr/>
          <a:lstStyle/>
          <a:p>
            <a:endParaRPr lang="ro-RO" dirty="0"/>
          </a:p>
        </p:txBody>
      </p:sp>
      <p:sp>
        <p:nvSpPr>
          <p:cNvPr id="9" name="Slide Number Placeholder 8"/>
          <p:cNvSpPr>
            <a:spLocks noGrp="1"/>
          </p:cNvSpPr>
          <p:nvPr>
            <p:ph type="sldNum" sz="quarter" idx="12"/>
          </p:nvPr>
        </p:nvSpPr>
        <p:spPr/>
        <p:txBody>
          <a:bodyPr/>
          <a:lstStyle/>
          <a:p>
            <a:fld id="{2F25D506-8D87-4048-A35B-38052553CD67}" type="slidenum">
              <a:rPr lang="ro-RO" smtClean="0"/>
              <a:t>‹nº›</a:t>
            </a:fld>
            <a:endParaRPr lang="ro-RO" dirty="0"/>
          </a:p>
        </p:txBody>
      </p:sp>
    </p:spTree>
    <p:extLst>
      <p:ext uri="{BB962C8B-B14F-4D97-AF65-F5344CB8AC3E}">
        <p14:creationId xmlns:p14="http://schemas.microsoft.com/office/powerpoint/2010/main" val="41687526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Date Placeholder 2"/>
          <p:cNvSpPr>
            <a:spLocks noGrp="1"/>
          </p:cNvSpPr>
          <p:nvPr>
            <p:ph type="dt" sz="half" idx="10"/>
          </p:nvPr>
        </p:nvSpPr>
        <p:spPr/>
        <p:txBody>
          <a:bodyPr/>
          <a:lstStyle/>
          <a:p>
            <a:fld id="{3D23205D-6ADB-4212-82BE-E619EB8C90E5}" type="datetimeFigureOut">
              <a:rPr lang="ro-RO" smtClean="0"/>
              <a:t>10.10.2017</a:t>
            </a:fld>
            <a:endParaRPr lang="ro-RO" dirty="0"/>
          </a:p>
        </p:txBody>
      </p:sp>
      <p:sp>
        <p:nvSpPr>
          <p:cNvPr id="4" name="Footer Placeholder 3"/>
          <p:cNvSpPr>
            <a:spLocks noGrp="1"/>
          </p:cNvSpPr>
          <p:nvPr>
            <p:ph type="ftr" sz="quarter" idx="11"/>
          </p:nvPr>
        </p:nvSpPr>
        <p:spPr/>
        <p:txBody>
          <a:bodyPr/>
          <a:lstStyle/>
          <a:p>
            <a:endParaRPr lang="ro-RO" dirty="0"/>
          </a:p>
        </p:txBody>
      </p:sp>
      <p:sp>
        <p:nvSpPr>
          <p:cNvPr id="5" name="Slide Number Placeholder 4"/>
          <p:cNvSpPr>
            <a:spLocks noGrp="1"/>
          </p:cNvSpPr>
          <p:nvPr>
            <p:ph type="sldNum" sz="quarter" idx="12"/>
          </p:nvPr>
        </p:nvSpPr>
        <p:spPr/>
        <p:txBody>
          <a:bodyPr/>
          <a:lstStyle/>
          <a:p>
            <a:fld id="{2F25D506-8D87-4048-A35B-38052553CD67}" type="slidenum">
              <a:rPr lang="ro-RO" smtClean="0"/>
              <a:t>‹nº›</a:t>
            </a:fld>
            <a:endParaRPr lang="ro-RO" dirty="0"/>
          </a:p>
        </p:txBody>
      </p:sp>
    </p:spTree>
    <p:extLst>
      <p:ext uri="{BB962C8B-B14F-4D97-AF65-F5344CB8AC3E}">
        <p14:creationId xmlns:p14="http://schemas.microsoft.com/office/powerpoint/2010/main" val="26033145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3D23205D-6ADB-4212-82BE-E619EB8C90E5}" type="datetimeFigureOut">
              <a:rPr lang="ro-RO" smtClean="0"/>
              <a:t>10.10.2017</a:t>
            </a:fld>
            <a:endParaRPr lang="ro-RO" dirty="0"/>
          </a:p>
        </p:txBody>
      </p:sp>
      <p:sp>
        <p:nvSpPr>
          <p:cNvPr id="3" name="Footer Placeholder 2"/>
          <p:cNvSpPr>
            <a:spLocks noGrp="1"/>
          </p:cNvSpPr>
          <p:nvPr>
            <p:ph type="ftr" sz="quarter" idx="11"/>
          </p:nvPr>
        </p:nvSpPr>
        <p:spPr/>
        <p:txBody>
          <a:bodyPr/>
          <a:lstStyle/>
          <a:p>
            <a:endParaRPr lang="ro-RO" dirty="0"/>
          </a:p>
        </p:txBody>
      </p:sp>
      <p:sp>
        <p:nvSpPr>
          <p:cNvPr id="4" name="Slide Number Placeholder 3"/>
          <p:cNvSpPr>
            <a:spLocks noGrp="1"/>
          </p:cNvSpPr>
          <p:nvPr>
            <p:ph type="sldNum" sz="quarter" idx="12"/>
          </p:nvPr>
        </p:nvSpPr>
        <p:spPr/>
        <p:txBody>
          <a:bodyPr/>
          <a:lstStyle/>
          <a:p>
            <a:fld id="{2F25D506-8D87-4048-A35B-38052553CD67}" type="slidenum">
              <a:rPr lang="ro-RO" smtClean="0"/>
              <a:t>‹nº›</a:t>
            </a:fld>
            <a:endParaRPr lang="ro-RO" dirty="0"/>
          </a:p>
        </p:txBody>
      </p:sp>
    </p:spTree>
    <p:extLst>
      <p:ext uri="{BB962C8B-B14F-4D97-AF65-F5344CB8AC3E}">
        <p14:creationId xmlns:p14="http://schemas.microsoft.com/office/powerpoint/2010/main" val="29979925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2400"/>
            </a:lvl1pPr>
          </a:lstStyle>
          <a:p>
            <a:r>
              <a:rPr lang="ro-RO"/>
              <a:t>Faceți clic pentru a edita stilul de titlu coordonator</a:t>
            </a:r>
            <a:endParaRPr lang="en-US" dirty="0"/>
          </a:p>
        </p:txBody>
      </p:sp>
      <p:sp>
        <p:nvSpPr>
          <p:cNvPr id="10" name="Content Placeholder 2"/>
          <p:cNvSpPr>
            <a:spLocks noGrp="1"/>
          </p:cNvSpPr>
          <p:nvPr>
            <p:ph sz="quarter" idx="13"/>
          </p:nvPr>
        </p:nvSpPr>
        <p:spPr>
          <a:xfrm>
            <a:off x="5078065" y="609640"/>
            <a:ext cx="6200163" cy="5181599"/>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Text Placeholder 3"/>
          <p:cNvSpPr>
            <a:spLocks noGrp="1"/>
          </p:cNvSpPr>
          <p:nvPr>
            <p:ph type="body" sz="half" idx="2"/>
          </p:nvPr>
        </p:nvSpPr>
        <p:spPr>
          <a:xfrm>
            <a:off x="913801" y="2632852"/>
            <a:ext cx="3935689" cy="3158348"/>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o-RO"/>
              <a:t>Editați stilurile de text coordonator</a:t>
            </a:r>
          </a:p>
        </p:txBody>
      </p:sp>
      <p:sp>
        <p:nvSpPr>
          <p:cNvPr id="5" name="Date Placeholder 4"/>
          <p:cNvSpPr>
            <a:spLocks noGrp="1"/>
          </p:cNvSpPr>
          <p:nvPr>
            <p:ph type="dt" sz="half" idx="10"/>
          </p:nvPr>
        </p:nvSpPr>
        <p:spPr/>
        <p:txBody>
          <a:bodyPr/>
          <a:lstStyle/>
          <a:p>
            <a:fld id="{3D23205D-6ADB-4212-82BE-E619EB8C90E5}" type="datetimeFigureOut">
              <a:rPr lang="ro-RO" smtClean="0"/>
              <a:t>10.10.2017</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2F25D506-8D87-4048-A35B-38052553CD67}" type="slidenum">
              <a:rPr lang="ro-RO" smtClean="0"/>
              <a:t>‹nº›</a:t>
            </a:fld>
            <a:endParaRPr lang="ro-RO" dirty="0"/>
          </a:p>
        </p:txBody>
      </p:sp>
    </p:spTree>
    <p:extLst>
      <p:ext uri="{BB962C8B-B14F-4D97-AF65-F5344CB8AC3E}">
        <p14:creationId xmlns:p14="http://schemas.microsoft.com/office/powerpoint/2010/main" val="2051497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83" y="609600"/>
            <a:ext cx="5934969" cy="2023254"/>
          </a:xfrm>
        </p:spPr>
        <p:txBody>
          <a:bodyPr anchor="b"/>
          <a:lstStyle>
            <a:lvl1pPr algn="ctr">
              <a:defRPr sz="2400"/>
            </a:lvl1pPr>
          </a:lstStyle>
          <a:p>
            <a:r>
              <a:rPr lang="ro-RO"/>
              <a:t>Faceți clic pentru a edita stilul de titlu coordonator</a:t>
            </a:r>
            <a:endParaRPr lang="en-US" dirty="0"/>
          </a:p>
        </p:txBody>
      </p:sp>
      <p:sp>
        <p:nvSpPr>
          <p:cNvPr id="3" name="Picture Placeholder 2"/>
          <p:cNvSpPr>
            <a:spLocks noGrp="1" noChangeAspect="1"/>
          </p:cNvSpPr>
          <p:nvPr>
            <p:ph type="pic" idx="1"/>
          </p:nvPr>
        </p:nvSpPr>
        <p:spPr>
          <a:xfrm>
            <a:off x="7424829" y="609601"/>
            <a:ext cx="3255359"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o-RO" dirty="0"/>
              <a:t>Faceți clic pe pictogramă pentru a adăuga o imagine</a:t>
            </a:r>
            <a:endParaRPr lang="en-US" dirty="0"/>
          </a:p>
        </p:txBody>
      </p:sp>
      <p:sp>
        <p:nvSpPr>
          <p:cNvPr id="4" name="Text Placeholder 3"/>
          <p:cNvSpPr>
            <a:spLocks noGrp="1"/>
          </p:cNvSpPr>
          <p:nvPr>
            <p:ph type="body" sz="half" idx="2"/>
          </p:nvPr>
        </p:nvSpPr>
        <p:spPr>
          <a:xfrm>
            <a:off x="913796" y="2632892"/>
            <a:ext cx="5934949" cy="3158347"/>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o-RO"/>
              <a:t>Editați stilurile de text coordonator</a:t>
            </a:r>
          </a:p>
        </p:txBody>
      </p:sp>
      <p:sp>
        <p:nvSpPr>
          <p:cNvPr id="5" name="Date Placeholder 4"/>
          <p:cNvSpPr>
            <a:spLocks noGrp="1"/>
          </p:cNvSpPr>
          <p:nvPr>
            <p:ph type="dt" sz="half" idx="10"/>
          </p:nvPr>
        </p:nvSpPr>
        <p:spPr/>
        <p:txBody>
          <a:bodyPr/>
          <a:lstStyle/>
          <a:p>
            <a:fld id="{3D23205D-6ADB-4212-82BE-E619EB8C90E5}" type="datetimeFigureOut">
              <a:rPr lang="ro-RO" smtClean="0"/>
              <a:t>10.10.2017</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2F25D506-8D87-4048-A35B-38052553CD67}" type="slidenum">
              <a:rPr lang="ro-RO" smtClean="0"/>
              <a:t>‹nº›</a:t>
            </a:fld>
            <a:endParaRPr lang="ro-RO" dirty="0"/>
          </a:p>
        </p:txBody>
      </p:sp>
    </p:spTree>
    <p:extLst>
      <p:ext uri="{BB962C8B-B14F-4D97-AF65-F5344CB8AC3E}">
        <p14:creationId xmlns:p14="http://schemas.microsoft.com/office/powerpoint/2010/main" val="40868820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Imagine panoramică cu legendă">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5" y="4289374"/>
            <a:ext cx="10364432" cy="811610"/>
          </a:xfrm>
        </p:spPr>
        <p:txBody>
          <a:bodyPr anchor="b"/>
          <a:lstStyle>
            <a:lvl1pPr>
              <a:defRPr sz="2400"/>
            </a:lvl1pPr>
          </a:lstStyle>
          <a:p>
            <a:r>
              <a:rPr lang="ro-RO"/>
              <a:t>Faceți clic pentru a edita stilul de titlu coordonator</a:t>
            </a:r>
            <a:endParaRPr lang="en-US" dirty="0"/>
          </a:p>
        </p:txBody>
      </p:sp>
      <p:sp>
        <p:nvSpPr>
          <p:cNvPr id="3" name="Picture Placeholder 2"/>
          <p:cNvSpPr>
            <a:spLocks noGrp="1" noChangeAspect="1"/>
          </p:cNvSpPr>
          <p:nvPr>
            <p:ph type="pic" idx="1"/>
          </p:nvPr>
        </p:nvSpPr>
        <p:spPr>
          <a:xfrm>
            <a:off x="1184747"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o-RO" dirty="0"/>
              <a:t>Faceți clic pe pictogramă pentru a adăuga o imagine</a:t>
            </a:r>
            <a:endParaRPr lang="en-US" dirty="0"/>
          </a:p>
        </p:txBody>
      </p:sp>
      <p:sp>
        <p:nvSpPr>
          <p:cNvPr id="4" name="Text Placeholder 3"/>
          <p:cNvSpPr>
            <a:spLocks noGrp="1"/>
          </p:cNvSpPr>
          <p:nvPr>
            <p:ph type="body" sz="half" idx="2"/>
          </p:nvPr>
        </p:nvSpPr>
        <p:spPr>
          <a:xfrm>
            <a:off x="913775" y="5108728"/>
            <a:ext cx="10364452" cy="682472"/>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o-RO"/>
              <a:t>Editați stilurile de text coordonator</a:t>
            </a:r>
          </a:p>
        </p:txBody>
      </p:sp>
      <p:sp>
        <p:nvSpPr>
          <p:cNvPr id="5" name="Date Placeholder 4"/>
          <p:cNvSpPr>
            <a:spLocks noGrp="1"/>
          </p:cNvSpPr>
          <p:nvPr>
            <p:ph type="dt" sz="half" idx="10"/>
          </p:nvPr>
        </p:nvSpPr>
        <p:spPr/>
        <p:txBody>
          <a:bodyPr/>
          <a:lstStyle/>
          <a:p>
            <a:fld id="{3D23205D-6ADB-4212-82BE-E619EB8C90E5}" type="datetimeFigureOut">
              <a:rPr lang="ro-RO" smtClean="0"/>
              <a:t>10.10.2017</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2F25D506-8D87-4048-A35B-38052553CD67}" type="slidenum">
              <a:rPr lang="ro-RO" smtClean="0"/>
              <a:t>‹nº›</a:t>
            </a:fld>
            <a:endParaRPr lang="ro-RO" dirty="0"/>
          </a:p>
        </p:txBody>
      </p:sp>
    </p:spTree>
    <p:extLst>
      <p:ext uri="{BB962C8B-B14F-4D97-AF65-F5344CB8AC3E}">
        <p14:creationId xmlns:p14="http://schemas.microsoft.com/office/powerpoint/2010/main" val="31283815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u și legendă">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39"/>
            <a:ext cx="10364452" cy="3427245"/>
          </a:xfrm>
        </p:spPr>
        <p:txBody>
          <a:bodyPr anchor="ctr"/>
          <a:lstStyle>
            <a:lvl1pPr algn="ctr">
              <a:defRPr sz="2400"/>
            </a:lvl1pPr>
          </a:lstStyle>
          <a:p>
            <a:r>
              <a:rPr lang="ro-RO"/>
              <a:t>Faceți clic pentru a edita stilul de titlu coordonator</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o-RO"/>
              <a:t>Editați stilurile de text coordonator</a:t>
            </a:r>
          </a:p>
        </p:txBody>
      </p:sp>
      <p:sp>
        <p:nvSpPr>
          <p:cNvPr id="5" name="Date Placeholder 4"/>
          <p:cNvSpPr>
            <a:spLocks noGrp="1"/>
          </p:cNvSpPr>
          <p:nvPr>
            <p:ph type="dt" sz="half" idx="10"/>
          </p:nvPr>
        </p:nvSpPr>
        <p:spPr/>
        <p:txBody>
          <a:bodyPr/>
          <a:lstStyle/>
          <a:p>
            <a:fld id="{3D23205D-6ADB-4212-82BE-E619EB8C90E5}" type="datetimeFigureOut">
              <a:rPr lang="ro-RO" smtClean="0"/>
              <a:t>10.10.2017</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2F25D506-8D87-4048-A35B-38052553CD67}" type="slidenum">
              <a:rPr lang="ro-RO" smtClean="0"/>
              <a:t>‹nº›</a:t>
            </a:fld>
            <a:endParaRPr lang="ro-RO" dirty="0"/>
          </a:p>
        </p:txBody>
      </p:sp>
    </p:spTree>
    <p:extLst>
      <p:ext uri="{BB962C8B-B14F-4D97-AF65-F5344CB8AC3E}">
        <p14:creationId xmlns:p14="http://schemas.microsoft.com/office/powerpoint/2010/main" val="16861833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itat cu legendă">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2400"/>
            </a:lvl1pPr>
          </a:lstStyle>
          <a:p>
            <a:r>
              <a:rPr lang="ro-RO"/>
              <a:t>Faceți clic pentru a edita stilul de titlu coordonator</a:t>
            </a:r>
            <a:endParaRPr lang="en-US" dirty="0"/>
          </a:p>
        </p:txBody>
      </p:sp>
      <p:sp>
        <p:nvSpPr>
          <p:cNvPr id="12" name="Text Placeholder 3"/>
          <p:cNvSpPr>
            <a:spLocks noGrp="1"/>
          </p:cNvSpPr>
          <p:nvPr>
            <p:ph type="body" sz="half" idx="13"/>
          </p:nvPr>
        </p:nvSpPr>
        <p:spPr>
          <a:xfrm>
            <a:off x="1720645" y="3610032"/>
            <a:ext cx="8752299" cy="59478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o-RO"/>
              <a:t>Editați stilurile de text coordonator</a:t>
            </a:r>
          </a:p>
        </p:txBody>
      </p:sp>
      <p:sp>
        <p:nvSpPr>
          <p:cNvPr id="4" name="Text Placeholder 3"/>
          <p:cNvSpPr>
            <a:spLocks noGrp="1"/>
          </p:cNvSpPr>
          <p:nvPr>
            <p:ph type="body" sz="half" idx="2"/>
          </p:nvPr>
        </p:nvSpPr>
        <p:spPr>
          <a:xfrm>
            <a:off x="913775" y="4372836"/>
            <a:ext cx="10364452" cy="1421053"/>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o-RO"/>
              <a:t>Editați stilurile de text coordonator</a:t>
            </a:r>
          </a:p>
        </p:txBody>
      </p:sp>
      <p:sp>
        <p:nvSpPr>
          <p:cNvPr id="5" name="Date Placeholder 4"/>
          <p:cNvSpPr>
            <a:spLocks noGrp="1"/>
          </p:cNvSpPr>
          <p:nvPr>
            <p:ph type="dt" sz="half" idx="10"/>
          </p:nvPr>
        </p:nvSpPr>
        <p:spPr/>
        <p:txBody>
          <a:bodyPr/>
          <a:lstStyle/>
          <a:p>
            <a:fld id="{3D23205D-6ADB-4212-82BE-E619EB8C90E5}" type="datetimeFigureOut">
              <a:rPr lang="ro-RO" smtClean="0"/>
              <a:t>10.10.2017</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2F25D506-8D87-4048-A35B-38052553CD67}" type="slidenum">
              <a:rPr lang="ro-RO" smtClean="0"/>
              <a:t>‹nº›</a:t>
            </a:fld>
            <a:endParaRPr lang="ro-RO" dirty="0"/>
          </a:p>
        </p:txBody>
      </p:sp>
      <p:sp>
        <p:nvSpPr>
          <p:cNvPr id="13" name="TextBox 12"/>
          <p:cNvSpPr txBox="1"/>
          <p:nvPr/>
        </p:nvSpPr>
        <p:spPr>
          <a:xfrm>
            <a:off x="1001488" y="754166"/>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10557559" y="2993578"/>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3699736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arte de vizită">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61"/>
            <a:ext cx="10364452" cy="2511835"/>
          </a:xfrm>
        </p:spPr>
        <p:txBody>
          <a:bodyPr anchor="b"/>
          <a:lstStyle>
            <a:lvl1pPr algn="ctr">
              <a:defRPr sz="2400"/>
            </a:lvl1pPr>
          </a:lstStyle>
          <a:p>
            <a:r>
              <a:rPr lang="ro-RO"/>
              <a:t>Faceți clic pentru a edita stilul de titlu coordonator</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o-RO"/>
              <a:t>Editați stilurile de text coordonator</a:t>
            </a:r>
          </a:p>
        </p:txBody>
      </p:sp>
      <p:sp>
        <p:nvSpPr>
          <p:cNvPr id="5" name="Date Placeholder 4"/>
          <p:cNvSpPr>
            <a:spLocks noGrp="1"/>
          </p:cNvSpPr>
          <p:nvPr>
            <p:ph type="dt" sz="half" idx="10"/>
          </p:nvPr>
        </p:nvSpPr>
        <p:spPr/>
        <p:txBody>
          <a:bodyPr/>
          <a:lstStyle/>
          <a:p>
            <a:fld id="{3D23205D-6ADB-4212-82BE-E619EB8C90E5}" type="datetimeFigureOut">
              <a:rPr lang="ro-RO" smtClean="0"/>
              <a:t>10.10.2017</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2F25D506-8D87-4048-A35B-38052553CD67}" type="slidenum">
              <a:rPr lang="ro-RO" smtClean="0"/>
              <a:t>‹nº›</a:t>
            </a:fld>
            <a:endParaRPr lang="ro-RO" dirty="0"/>
          </a:p>
        </p:txBody>
      </p:sp>
    </p:spTree>
    <p:extLst>
      <p:ext uri="{BB962C8B-B14F-4D97-AF65-F5344CB8AC3E}">
        <p14:creationId xmlns:p14="http://schemas.microsoft.com/office/powerpoint/2010/main" val="1989024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3" name="Footer Placeholder 2"/>
          <p:cNvSpPr>
            <a:spLocks noGrp="1"/>
          </p:cNvSpPr>
          <p:nvPr>
            <p:ph type="ftr" sz="quarter" idx="11"/>
          </p:nvPr>
        </p:nvSpPr>
        <p:spPr/>
        <p:txBody>
          <a:bodyPr/>
          <a:lstStyle/>
          <a:p>
            <a:endParaRPr lang="ro-RO" dirty="0"/>
          </a:p>
        </p:txBody>
      </p:sp>
      <p:sp>
        <p:nvSpPr>
          <p:cNvPr id="4" name="Slide Number Placeholder 3"/>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4032285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 coloane">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5" y="609600"/>
            <a:ext cx="10364452" cy="1605094"/>
          </a:xfrm>
        </p:spPr>
        <p:txBody>
          <a:bodyPr/>
          <a:lstStyle/>
          <a:p>
            <a:r>
              <a:rPr lang="ro-RO"/>
              <a:t>Faceți clic pentru a edita stilul de titlu coordonator</a:t>
            </a:r>
            <a:endParaRPr lang="en-US" dirty="0"/>
          </a:p>
        </p:txBody>
      </p:sp>
      <p:sp>
        <p:nvSpPr>
          <p:cNvPr id="7" name="Text Placeholder 2"/>
          <p:cNvSpPr>
            <a:spLocks noGrp="1"/>
          </p:cNvSpPr>
          <p:nvPr>
            <p:ph type="body" idx="1"/>
          </p:nvPr>
        </p:nvSpPr>
        <p:spPr>
          <a:xfrm>
            <a:off x="913775" y="2367093"/>
            <a:ext cx="3298976"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o-RO"/>
              <a:t>Editați stilurile de text coordonator</a:t>
            </a:r>
          </a:p>
        </p:txBody>
      </p:sp>
      <p:sp>
        <p:nvSpPr>
          <p:cNvPr id="8" name="Text Placeholder 3"/>
          <p:cNvSpPr>
            <a:spLocks noGrp="1"/>
          </p:cNvSpPr>
          <p:nvPr>
            <p:ph type="body" sz="half" idx="15"/>
          </p:nvPr>
        </p:nvSpPr>
        <p:spPr>
          <a:xfrm>
            <a:off x="913775" y="2943395"/>
            <a:ext cx="3298976"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o-RO"/>
              <a:t>Editați stilurile de text coordonator</a:t>
            </a:r>
          </a:p>
        </p:txBody>
      </p:sp>
      <p:sp>
        <p:nvSpPr>
          <p:cNvPr id="9" name="Text Placeholder 4"/>
          <p:cNvSpPr>
            <a:spLocks noGrp="1"/>
          </p:cNvSpPr>
          <p:nvPr>
            <p:ph type="body" sz="quarter" idx="3"/>
          </p:nvPr>
        </p:nvSpPr>
        <p:spPr>
          <a:xfrm>
            <a:off x="4452399" y="2367093"/>
            <a:ext cx="3291521"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o-RO"/>
              <a:t>Editați stilurile de text coordonator</a:t>
            </a:r>
          </a:p>
        </p:txBody>
      </p:sp>
      <p:sp>
        <p:nvSpPr>
          <p:cNvPr id="10" name="Text Placeholder 3"/>
          <p:cNvSpPr>
            <a:spLocks noGrp="1"/>
          </p:cNvSpPr>
          <p:nvPr>
            <p:ph type="body" sz="half" idx="16"/>
          </p:nvPr>
        </p:nvSpPr>
        <p:spPr>
          <a:xfrm>
            <a:off x="4441375" y="2943395"/>
            <a:ext cx="3303351"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o-RO"/>
              <a:t>Editați stilurile de text coordonator</a:t>
            </a:r>
          </a:p>
        </p:txBody>
      </p:sp>
      <p:sp>
        <p:nvSpPr>
          <p:cNvPr id="11" name="Text Placeholder 4"/>
          <p:cNvSpPr>
            <a:spLocks noGrp="1"/>
          </p:cNvSpPr>
          <p:nvPr>
            <p:ph type="body" sz="quarter" idx="13"/>
          </p:nvPr>
        </p:nvSpPr>
        <p:spPr>
          <a:xfrm>
            <a:off x="7973299" y="2367093"/>
            <a:ext cx="3304928"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o-RO"/>
              <a:t>Editați stilurile de text coordonator</a:t>
            </a:r>
          </a:p>
        </p:txBody>
      </p:sp>
      <p:sp>
        <p:nvSpPr>
          <p:cNvPr id="12" name="Text Placeholder 3"/>
          <p:cNvSpPr>
            <a:spLocks noGrp="1"/>
          </p:cNvSpPr>
          <p:nvPr>
            <p:ph type="body" sz="half" idx="17"/>
          </p:nvPr>
        </p:nvSpPr>
        <p:spPr>
          <a:xfrm>
            <a:off x="7973299" y="2943395"/>
            <a:ext cx="3304928"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o-RO"/>
              <a:t>Editați stilurile de text coordonator</a:t>
            </a:r>
          </a:p>
        </p:txBody>
      </p:sp>
      <p:sp>
        <p:nvSpPr>
          <p:cNvPr id="3" name="Date Placeholder 2"/>
          <p:cNvSpPr>
            <a:spLocks noGrp="1"/>
          </p:cNvSpPr>
          <p:nvPr>
            <p:ph type="dt" sz="half" idx="10"/>
          </p:nvPr>
        </p:nvSpPr>
        <p:spPr/>
        <p:txBody>
          <a:bodyPr/>
          <a:lstStyle/>
          <a:p>
            <a:fld id="{3D23205D-6ADB-4212-82BE-E619EB8C90E5}" type="datetimeFigureOut">
              <a:rPr lang="ro-RO" smtClean="0"/>
              <a:t>10.10.2017</a:t>
            </a:fld>
            <a:endParaRPr lang="ro-RO" dirty="0"/>
          </a:p>
        </p:txBody>
      </p:sp>
      <p:sp>
        <p:nvSpPr>
          <p:cNvPr id="4" name="Footer Placeholder 3"/>
          <p:cNvSpPr>
            <a:spLocks noGrp="1"/>
          </p:cNvSpPr>
          <p:nvPr>
            <p:ph type="ftr" sz="quarter" idx="11"/>
          </p:nvPr>
        </p:nvSpPr>
        <p:spPr/>
        <p:txBody>
          <a:bodyPr/>
          <a:lstStyle/>
          <a:p>
            <a:endParaRPr lang="ro-RO" dirty="0"/>
          </a:p>
        </p:txBody>
      </p:sp>
      <p:sp>
        <p:nvSpPr>
          <p:cNvPr id="5" name="Slide Number Placeholder 4"/>
          <p:cNvSpPr>
            <a:spLocks noGrp="1"/>
          </p:cNvSpPr>
          <p:nvPr>
            <p:ph type="sldNum" sz="quarter" idx="12"/>
          </p:nvPr>
        </p:nvSpPr>
        <p:spPr/>
        <p:txBody>
          <a:bodyPr/>
          <a:lstStyle/>
          <a:p>
            <a:fld id="{2F25D506-8D87-4048-A35B-38052553CD67}" type="slidenum">
              <a:rPr lang="ro-RO" smtClean="0"/>
              <a:t>‹nº›</a:t>
            </a:fld>
            <a:endParaRPr lang="ro-RO" dirty="0"/>
          </a:p>
        </p:txBody>
      </p:sp>
    </p:spTree>
    <p:extLst>
      <p:ext uri="{BB962C8B-B14F-4D97-AF65-F5344CB8AC3E}">
        <p14:creationId xmlns:p14="http://schemas.microsoft.com/office/powerpoint/2010/main" val="16039505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loană cu trei imagini">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5" y="610772"/>
            <a:ext cx="10364452" cy="1603922"/>
          </a:xfrm>
        </p:spPr>
        <p:txBody>
          <a:bodyPr/>
          <a:lstStyle/>
          <a:p>
            <a:r>
              <a:rPr lang="ro-RO"/>
              <a:t>Faceți clic pentru a edita stilul de titlu coordonator</a:t>
            </a:r>
            <a:endParaRPr lang="en-US" dirty="0"/>
          </a:p>
        </p:txBody>
      </p:sp>
      <p:sp>
        <p:nvSpPr>
          <p:cNvPr id="19" name="Text Placeholder 2"/>
          <p:cNvSpPr>
            <a:spLocks noGrp="1"/>
          </p:cNvSpPr>
          <p:nvPr>
            <p:ph type="body" idx="1"/>
          </p:nvPr>
        </p:nvSpPr>
        <p:spPr>
          <a:xfrm>
            <a:off x="913801" y="4204820"/>
            <a:ext cx="3296409"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o-RO"/>
              <a:t>Editați stilurile de text coordonator</a:t>
            </a:r>
          </a:p>
        </p:txBody>
      </p:sp>
      <p:sp>
        <p:nvSpPr>
          <p:cNvPr id="20" name="Picture Placeholder 2"/>
          <p:cNvSpPr>
            <a:spLocks noGrp="1" noChangeAspect="1"/>
          </p:cNvSpPr>
          <p:nvPr>
            <p:ph type="pic" idx="15"/>
          </p:nvPr>
        </p:nvSpPr>
        <p:spPr>
          <a:xfrm>
            <a:off x="913801"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o-RO" dirty="0"/>
              <a:t>Faceți clic pe pictogramă pentru a adăuga o imagine</a:t>
            </a:r>
            <a:endParaRPr lang="en-US" dirty="0"/>
          </a:p>
        </p:txBody>
      </p:sp>
      <p:sp>
        <p:nvSpPr>
          <p:cNvPr id="21" name="Text Placeholder 3"/>
          <p:cNvSpPr>
            <a:spLocks noGrp="1"/>
          </p:cNvSpPr>
          <p:nvPr>
            <p:ph type="body" sz="half" idx="18"/>
          </p:nvPr>
        </p:nvSpPr>
        <p:spPr>
          <a:xfrm>
            <a:off x="913801" y="4781082"/>
            <a:ext cx="3296409" cy="101011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o-RO"/>
              <a:t>Editați stilurile de text coordonator</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o-RO"/>
              <a:t>Editați stilurile de text coordonator</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o-RO" dirty="0"/>
              <a:t>Faceți clic pe pictogramă pentru a adăuga o imagine</a:t>
            </a:r>
            <a:endParaRPr lang="en-US" dirty="0"/>
          </a:p>
        </p:txBody>
      </p:sp>
      <p:sp>
        <p:nvSpPr>
          <p:cNvPr id="24" name="Text Placeholder 3"/>
          <p:cNvSpPr>
            <a:spLocks noGrp="1"/>
          </p:cNvSpPr>
          <p:nvPr>
            <p:ph type="body" sz="half" idx="19"/>
          </p:nvPr>
        </p:nvSpPr>
        <p:spPr>
          <a:xfrm>
            <a:off x="4441348" y="4781120"/>
            <a:ext cx="3303352" cy="101011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o-RO"/>
              <a:t>Editați stilurile de text coordonator</a:t>
            </a:r>
          </a:p>
        </p:txBody>
      </p:sp>
      <p:sp>
        <p:nvSpPr>
          <p:cNvPr id="25" name="Text Placeholder 4"/>
          <p:cNvSpPr>
            <a:spLocks noGrp="1"/>
          </p:cNvSpPr>
          <p:nvPr>
            <p:ph type="body" sz="quarter" idx="13"/>
          </p:nvPr>
        </p:nvSpPr>
        <p:spPr>
          <a:xfrm>
            <a:off x="7973325" y="4204820"/>
            <a:ext cx="330068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o-RO"/>
              <a:t>Editați stilurile de text coordonator</a:t>
            </a:r>
          </a:p>
        </p:txBody>
      </p:sp>
      <p:sp>
        <p:nvSpPr>
          <p:cNvPr id="26" name="Picture Placeholder 2"/>
          <p:cNvSpPr>
            <a:spLocks noGrp="1" noChangeAspect="1"/>
          </p:cNvSpPr>
          <p:nvPr>
            <p:ph type="pic" idx="22"/>
          </p:nvPr>
        </p:nvSpPr>
        <p:spPr>
          <a:xfrm>
            <a:off x="7973299"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ro-RO" dirty="0"/>
              <a:t>Faceți clic pe pictogramă pentru a adăuga o imagine</a:t>
            </a:r>
            <a:endParaRPr lang="en-US" dirty="0"/>
          </a:p>
        </p:txBody>
      </p:sp>
      <p:sp>
        <p:nvSpPr>
          <p:cNvPr id="27" name="Text Placeholder 3"/>
          <p:cNvSpPr>
            <a:spLocks noGrp="1"/>
          </p:cNvSpPr>
          <p:nvPr>
            <p:ph type="body" sz="half" idx="20"/>
          </p:nvPr>
        </p:nvSpPr>
        <p:spPr>
          <a:xfrm>
            <a:off x="7973176" y="4781118"/>
            <a:ext cx="3305053" cy="101012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ro-RO"/>
              <a:t>Editați stilurile de text coordonator</a:t>
            </a:r>
          </a:p>
        </p:txBody>
      </p:sp>
      <p:sp>
        <p:nvSpPr>
          <p:cNvPr id="3" name="Date Placeholder 2"/>
          <p:cNvSpPr>
            <a:spLocks noGrp="1"/>
          </p:cNvSpPr>
          <p:nvPr>
            <p:ph type="dt" sz="half" idx="10"/>
          </p:nvPr>
        </p:nvSpPr>
        <p:spPr/>
        <p:txBody>
          <a:bodyPr/>
          <a:lstStyle/>
          <a:p>
            <a:fld id="{3D23205D-6ADB-4212-82BE-E619EB8C90E5}" type="datetimeFigureOut">
              <a:rPr lang="ro-RO" smtClean="0"/>
              <a:t>10.10.2017</a:t>
            </a:fld>
            <a:endParaRPr lang="ro-RO" dirty="0"/>
          </a:p>
        </p:txBody>
      </p:sp>
      <p:sp>
        <p:nvSpPr>
          <p:cNvPr id="4" name="Footer Placeholder 3"/>
          <p:cNvSpPr>
            <a:spLocks noGrp="1"/>
          </p:cNvSpPr>
          <p:nvPr>
            <p:ph type="ftr" sz="quarter" idx="11"/>
          </p:nvPr>
        </p:nvSpPr>
        <p:spPr/>
        <p:txBody>
          <a:bodyPr/>
          <a:lstStyle/>
          <a:p>
            <a:endParaRPr lang="ro-RO" dirty="0"/>
          </a:p>
        </p:txBody>
      </p:sp>
      <p:sp>
        <p:nvSpPr>
          <p:cNvPr id="5" name="Slide Number Placeholder 4"/>
          <p:cNvSpPr>
            <a:spLocks noGrp="1"/>
          </p:cNvSpPr>
          <p:nvPr>
            <p:ph type="sldNum" sz="quarter" idx="12"/>
          </p:nvPr>
        </p:nvSpPr>
        <p:spPr/>
        <p:txBody>
          <a:bodyPr/>
          <a:lstStyle/>
          <a:p>
            <a:fld id="{2F25D506-8D87-4048-A35B-38052553CD67}" type="slidenum">
              <a:rPr lang="ro-RO" smtClean="0"/>
              <a:t>‹nº›</a:t>
            </a:fld>
            <a:endParaRPr lang="ro-RO" dirty="0"/>
          </a:p>
        </p:txBody>
      </p:sp>
    </p:spTree>
    <p:extLst>
      <p:ext uri="{BB962C8B-B14F-4D97-AF65-F5344CB8AC3E}">
        <p14:creationId xmlns:p14="http://schemas.microsoft.com/office/powerpoint/2010/main" val="7146269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11" name="Vertical Text Placeholder 2"/>
          <p:cNvSpPr>
            <a:spLocks noGrp="1"/>
          </p:cNvSpPr>
          <p:nvPr>
            <p:ph type="body" orient="vert" sz="quarter" idx="13"/>
          </p:nvPr>
        </p:nvSpPr>
        <p:spPr>
          <a:xfrm>
            <a:off x="913775" y="2367099"/>
            <a:ext cx="10364452" cy="3424107"/>
          </a:xfrm>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3D23205D-6ADB-4212-82BE-E619EB8C90E5}" type="datetimeFigureOut">
              <a:rPr lang="ro-RO" smtClean="0"/>
              <a:t>10.10.2017</a:t>
            </a:fld>
            <a:endParaRPr lang="ro-RO" dirty="0"/>
          </a:p>
        </p:txBody>
      </p:sp>
      <p:sp>
        <p:nvSpPr>
          <p:cNvPr id="5" name="Footer Placeholder 4"/>
          <p:cNvSpPr>
            <a:spLocks noGrp="1"/>
          </p:cNvSpPr>
          <p:nvPr>
            <p:ph type="ftr" sz="quarter" idx="11"/>
          </p:nvPr>
        </p:nvSpPr>
        <p:spPr/>
        <p:txBody>
          <a:bodyPr/>
          <a:lstStyle/>
          <a:p>
            <a:endParaRPr lang="ro-RO" dirty="0"/>
          </a:p>
        </p:txBody>
      </p:sp>
      <p:sp>
        <p:nvSpPr>
          <p:cNvPr id="6" name="Slide Number Placeholder 5"/>
          <p:cNvSpPr>
            <a:spLocks noGrp="1"/>
          </p:cNvSpPr>
          <p:nvPr>
            <p:ph type="sldNum" sz="quarter" idx="12"/>
          </p:nvPr>
        </p:nvSpPr>
        <p:spPr/>
        <p:txBody>
          <a:bodyPr/>
          <a:lstStyle/>
          <a:p>
            <a:fld id="{2F25D506-8D87-4048-A35B-38052553CD67}" type="slidenum">
              <a:rPr lang="ro-RO" smtClean="0"/>
              <a:t>‹nº›</a:t>
            </a:fld>
            <a:endParaRPr lang="ro-RO" dirty="0"/>
          </a:p>
        </p:txBody>
      </p:sp>
    </p:spTree>
    <p:extLst>
      <p:ext uri="{BB962C8B-B14F-4D97-AF65-F5344CB8AC3E}">
        <p14:creationId xmlns:p14="http://schemas.microsoft.com/office/powerpoint/2010/main" val="27622433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26" y="609641"/>
            <a:ext cx="2553327" cy="5181599"/>
          </a:xfrm>
        </p:spPr>
        <p:txBody>
          <a:bodyPr vert="eaVert"/>
          <a:lstStyle>
            <a:lvl1pPr algn="l">
              <a:defRPr/>
            </a:lvl1pPr>
          </a:lstStyle>
          <a:p>
            <a:r>
              <a:rPr lang="ro-RO"/>
              <a:t>Faceți clic pentru a edita stilul de titlu coordonator</a:t>
            </a:r>
            <a:endParaRPr lang="en-US" dirty="0"/>
          </a:p>
        </p:txBody>
      </p:sp>
      <p:sp>
        <p:nvSpPr>
          <p:cNvPr id="8" name="Vertical Text Placeholder 2"/>
          <p:cNvSpPr>
            <a:spLocks noGrp="1"/>
          </p:cNvSpPr>
          <p:nvPr>
            <p:ph type="body" orient="vert" sz="quarter" idx="13"/>
          </p:nvPr>
        </p:nvSpPr>
        <p:spPr>
          <a:xfrm>
            <a:off x="913775" y="609641"/>
            <a:ext cx="7658724" cy="5181599"/>
          </a:xfrm>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3D23205D-6ADB-4212-82BE-E619EB8C90E5}" type="datetimeFigureOut">
              <a:rPr lang="ro-RO" smtClean="0"/>
              <a:t>10.10.2017</a:t>
            </a:fld>
            <a:endParaRPr lang="ro-RO" dirty="0"/>
          </a:p>
        </p:txBody>
      </p:sp>
      <p:sp>
        <p:nvSpPr>
          <p:cNvPr id="5" name="Footer Placeholder 4"/>
          <p:cNvSpPr>
            <a:spLocks noGrp="1"/>
          </p:cNvSpPr>
          <p:nvPr>
            <p:ph type="ftr" sz="quarter" idx="11"/>
          </p:nvPr>
        </p:nvSpPr>
        <p:spPr/>
        <p:txBody>
          <a:bodyPr/>
          <a:lstStyle/>
          <a:p>
            <a:endParaRPr lang="ro-RO" dirty="0"/>
          </a:p>
        </p:txBody>
      </p:sp>
      <p:sp>
        <p:nvSpPr>
          <p:cNvPr id="6" name="Slide Number Placeholder 5"/>
          <p:cNvSpPr>
            <a:spLocks noGrp="1"/>
          </p:cNvSpPr>
          <p:nvPr>
            <p:ph type="sldNum" sz="quarter" idx="12"/>
          </p:nvPr>
        </p:nvSpPr>
        <p:spPr/>
        <p:txBody>
          <a:bodyPr/>
          <a:lstStyle/>
          <a:p>
            <a:fld id="{2F25D506-8D87-4048-A35B-38052553CD67}" type="slidenum">
              <a:rPr lang="ro-RO" smtClean="0"/>
              <a:t>‹nº›</a:t>
            </a:fld>
            <a:endParaRPr lang="ro-RO" dirty="0"/>
          </a:p>
        </p:txBody>
      </p:sp>
    </p:spTree>
    <p:extLst>
      <p:ext uri="{BB962C8B-B14F-4D97-AF65-F5344CB8AC3E}">
        <p14:creationId xmlns:p14="http://schemas.microsoft.com/office/powerpoint/2010/main" val="34954420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859280"/>
            <a:ext cx="8534400" cy="1295400"/>
          </a:xfrm>
        </p:spPr>
        <p:txBody>
          <a:bodyPr/>
          <a:lstStyle/>
          <a:p>
            <a:r>
              <a:rPr lang="en-US"/>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12192000" cy="932688"/>
          </a:xfrm>
          <a:prstGeom prst="rect">
            <a:avLst/>
          </a:prstGeom>
        </p:spPr>
      </p:pic>
      <p:sp>
        <p:nvSpPr>
          <p:cNvPr id="3" name="Subtitle 2"/>
          <p:cNvSpPr>
            <a:spLocks noGrp="1"/>
          </p:cNvSpPr>
          <p:nvPr>
            <p:ph type="subTitle" idx="1"/>
          </p:nvPr>
        </p:nvSpPr>
        <p:spPr>
          <a:xfrm>
            <a:off x="1828800" y="3429000"/>
            <a:ext cx="85344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white"/>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5" name="Footer Placeholder 4"/>
          <p:cNvSpPr>
            <a:spLocks noGrp="1"/>
          </p:cNvSpPr>
          <p:nvPr>
            <p:ph type="ftr" sz="quarter" idx="11"/>
          </p:nvPr>
        </p:nvSpPr>
        <p:spPr bwMode="white"/>
        <p:txBody>
          <a:bodyPr/>
          <a:lstStyle/>
          <a:p>
            <a:endParaRPr lang="en-US">
              <a:solidFill>
                <a:srgbClr val="873624">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16914824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828800" y="2438408"/>
            <a:ext cx="8534400" cy="3048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873624">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33491102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873624">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12192000" cy="932688"/>
          </a:xfrm>
          <a:prstGeom prst="rect">
            <a:avLst/>
          </a:prstGeom>
        </p:spPr>
      </p:pic>
      <p:sp>
        <p:nvSpPr>
          <p:cNvPr id="2" name="Title 1"/>
          <p:cNvSpPr>
            <a:spLocks noGrp="1"/>
          </p:cNvSpPr>
          <p:nvPr>
            <p:ph type="title"/>
          </p:nvPr>
        </p:nvSpPr>
        <p:spPr>
          <a:xfrm>
            <a:off x="1930400" y="3410269"/>
            <a:ext cx="8331200" cy="1456373"/>
          </a:xfrm>
        </p:spPr>
        <p:txBody>
          <a:bodyPr anchor="t">
            <a:normAutofit/>
          </a:bodyPr>
          <a:lstStyle>
            <a:lvl1pPr algn="ctr">
              <a:defRPr sz="36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1930400" y="1503680"/>
            <a:ext cx="83312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12192000" cy="932688"/>
          </a:xfrm>
          <a:prstGeom prst="rect">
            <a:avLst/>
          </a:prstGeom>
        </p:spPr>
      </p:pic>
    </p:spTree>
    <p:extLst>
      <p:ext uri="{BB962C8B-B14F-4D97-AF65-F5344CB8AC3E}">
        <p14:creationId xmlns:p14="http://schemas.microsoft.com/office/powerpoint/2010/main" val="8032213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828800" y="2438400"/>
            <a:ext cx="416560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873624">
                  <a:lumMod val="60000"/>
                  <a:lumOff val="4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
        <p:nvSpPr>
          <p:cNvPr id="12" name="Content Placeholder 11"/>
          <p:cNvSpPr>
            <a:spLocks noGrp="1"/>
          </p:cNvSpPr>
          <p:nvPr>
            <p:ph sz="quarter" idx="14"/>
          </p:nvPr>
        </p:nvSpPr>
        <p:spPr>
          <a:xfrm>
            <a:off x="6197600" y="2438400"/>
            <a:ext cx="416560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34974099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12192000" cy="932688"/>
          </a:xfrm>
          <a:prstGeom prst="rect">
            <a:avLst/>
          </a:prstGeom>
        </p:spPr>
      </p:pic>
      <p:sp>
        <p:nvSpPr>
          <p:cNvPr id="11" name="Content Placeholder 10"/>
          <p:cNvSpPr>
            <a:spLocks noGrp="1"/>
          </p:cNvSpPr>
          <p:nvPr>
            <p:ph sz="quarter" idx="13"/>
          </p:nvPr>
        </p:nvSpPr>
        <p:spPr>
          <a:xfrm>
            <a:off x="1828800" y="2819400"/>
            <a:ext cx="41656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197600" y="2819400"/>
            <a:ext cx="41656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800" y="2362201"/>
            <a:ext cx="4167717"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3389" y="2359152"/>
            <a:ext cx="4169833"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8" name="Footer Placeholder 7"/>
          <p:cNvSpPr>
            <a:spLocks noGrp="1"/>
          </p:cNvSpPr>
          <p:nvPr>
            <p:ph type="ftr" sz="quarter" idx="11"/>
          </p:nvPr>
        </p:nvSpPr>
        <p:spPr/>
        <p:txBody>
          <a:bodyPr/>
          <a:lstStyle/>
          <a:p>
            <a:endParaRPr lang="en-US">
              <a:solidFill>
                <a:srgbClr val="873624">
                  <a:lumMod val="60000"/>
                  <a:lumOff val="40000"/>
                </a:srgb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1717230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4" name="Footer Placeholder 3"/>
          <p:cNvSpPr>
            <a:spLocks noGrp="1"/>
          </p:cNvSpPr>
          <p:nvPr>
            <p:ph type="ftr" sz="quarter" idx="11"/>
          </p:nvPr>
        </p:nvSpPr>
        <p:spPr/>
        <p:txBody>
          <a:bodyPr/>
          <a:lstStyle/>
          <a:p>
            <a:endParaRPr lang="en-US">
              <a:solidFill>
                <a:srgbClr val="873624">
                  <a:lumMod val="60000"/>
                  <a:lumOff val="40000"/>
                </a:srgb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3031696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ro-RO"/>
              <a:t>Faceți clic pentru a edita stilul de titlu coordonator</a:t>
            </a:r>
            <a:endParaRPr lang="en-US" dirty="0"/>
          </a:p>
        </p:txBody>
      </p:sp>
      <p:sp>
        <p:nvSpPr>
          <p:cNvPr id="10" name="Content Placeholder 2"/>
          <p:cNvSpPr>
            <a:spLocks noGrp="1"/>
          </p:cNvSpPr>
          <p:nvPr>
            <p:ph sz="quarter" idx="13"/>
          </p:nvPr>
        </p:nvSpPr>
        <p:spPr>
          <a:xfrm>
            <a:off x="5078065" y="609638"/>
            <a:ext cx="6200163" cy="5181599"/>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Text Placeholder 3"/>
          <p:cNvSpPr>
            <a:spLocks noGrp="1"/>
          </p:cNvSpPr>
          <p:nvPr>
            <p:ph type="body" sz="half" idx="2"/>
          </p:nvPr>
        </p:nvSpPr>
        <p:spPr>
          <a:xfrm>
            <a:off x="913800"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Date Placeholder 4"/>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22638098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873624">
                  <a:lumMod val="60000"/>
                  <a:lumOff val="4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17191867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04023" y="1676400"/>
            <a:ext cx="3759199" cy="599440"/>
          </a:xfrm>
        </p:spPr>
        <p:txBody>
          <a:bodyPr anchor="b">
            <a:noAutofit/>
          </a:bodyPr>
          <a:lstStyle>
            <a:lvl1pPr algn="ctr">
              <a:defRPr sz="1700" b="1" cap="all" spc="0" baseline="0"/>
            </a:lvl1pPr>
          </a:lstStyle>
          <a:p>
            <a:r>
              <a:rPr lang="en-US"/>
              <a:t>Click to edit Master title style</a:t>
            </a:r>
            <a:endParaRPr lang="en-US" dirty="0"/>
          </a:p>
        </p:txBody>
      </p:sp>
      <p:sp>
        <p:nvSpPr>
          <p:cNvPr id="4" name="Text Placeholder 3"/>
          <p:cNvSpPr>
            <a:spLocks noGrp="1"/>
          </p:cNvSpPr>
          <p:nvPr>
            <p:ph type="body" sz="half" idx="2"/>
          </p:nvPr>
        </p:nvSpPr>
        <p:spPr>
          <a:xfrm>
            <a:off x="6604023" y="2275840"/>
            <a:ext cx="37591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873624">
                  <a:lumMod val="60000"/>
                  <a:lumOff val="4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
        <p:nvSpPr>
          <p:cNvPr id="9" name="Content Placeholder 8"/>
          <p:cNvSpPr>
            <a:spLocks noGrp="1"/>
          </p:cNvSpPr>
          <p:nvPr>
            <p:ph sz="quarter" idx="13"/>
          </p:nvPr>
        </p:nvSpPr>
        <p:spPr>
          <a:xfrm>
            <a:off x="1828800" y="1676400"/>
            <a:ext cx="43688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983532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950720" y="1847088"/>
            <a:ext cx="4120896"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title"/>
          </p:nvPr>
        </p:nvSpPr>
        <p:spPr>
          <a:xfrm>
            <a:off x="6604000" y="1676400"/>
            <a:ext cx="3759200" cy="599440"/>
          </a:xfrm>
        </p:spPr>
        <p:txBody>
          <a:bodyPr anchor="b">
            <a:noAutofit/>
          </a:bodyPr>
          <a:lstStyle>
            <a:lvl1pPr algn="ctr">
              <a:defRPr sz="1700" b="1" cap="all" spc="0" baseline="0"/>
            </a:lvl1pPr>
          </a:lstStyle>
          <a:p>
            <a:r>
              <a:rPr lang="en-US"/>
              <a:t>Click to edit Master title style</a:t>
            </a:r>
            <a:endParaRPr lang="en-US" dirty="0"/>
          </a:p>
        </p:txBody>
      </p:sp>
      <p:sp>
        <p:nvSpPr>
          <p:cNvPr id="3" name="Picture Placeholder 2"/>
          <p:cNvSpPr>
            <a:spLocks noGrp="1"/>
          </p:cNvSpPr>
          <p:nvPr>
            <p:ph type="pic" idx="1"/>
          </p:nvPr>
        </p:nvSpPr>
        <p:spPr>
          <a:xfrm>
            <a:off x="2032000" y="1905000"/>
            <a:ext cx="39624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604000" y="2276856"/>
            <a:ext cx="37592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873624">
                  <a:lumMod val="60000"/>
                  <a:lumOff val="4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41288413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873624">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25617759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09041"/>
            <a:ext cx="1727200" cy="4318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727200" y="1219232"/>
            <a:ext cx="6908800" cy="4267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873624">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7024776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859280"/>
            <a:ext cx="8534400" cy="1295400"/>
          </a:xfrm>
        </p:spPr>
        <p:txBody>
          <a:bodyPr/>
          <a:lstStyle/>
          <a:p>
            <a:r>
              <a:rPr lang="en-US"/>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12192000" cy="932688"/>
          </a:xfrm>
          <a:prstGeom prst="rect">
            <a:avLst/>
          </a:prstGeom>
        </p:spPr>
      </p:pic>
      <p:sp>
        <p:nvSpPr>
          <p:cNvPr id="3" name="Subtitle 2"/>
          <p:cNvSpPr>
            <a:spLocks noGrp="1"/>
          </p:cNvSpPr>
          <p:nvPr>
            <p:ph type="subTitle" idx="1"/>
          </p:nvPr>
        </p:nvSpPr>
        <p:spPr>
          <a:xfrm>
            <a:off x="1828800" y="3429000"/>
            <a:ext cx="85344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white"/>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5" name="Footer Placeholder 4"/>
          <p:cNvSpPr>
            <a:spLocks noGrp="1"/>
          </p:cNvSpPr>
          <p:nvPr>
            <p:ph type="ftr" sz="quarter" idx="11"/>
          </p:nvPr>
        </p:nvSpPr>
        <p:spPr bwMode="white"/>
        <p:txBody>
          <a:bodyPr/>
          <a:lstStyle/>
          <a:p>
            <a:endParaRPr lang="en-US">
              <a:solidFill>
                <a:srgbClr val="873624">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23669294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828800" y="2438408"/>
            <a:ext cx="8534400" cy="3048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873624">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35261110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873624">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12192000" cy="932688"/>
          </a:xfrm>
          <a:prstGeom prst="rect">
            <a:avLst/>
          </a:prstGeom>
        </p:spPr>
      </p:pic>
      <p:sp>
        <p:nvSpPr>
          <p:cNvPr id="2" name="Title 1"/>
          <p:cNvSpPr>
            <a:spLocks noGrp="1"/>
          </p:cNvSpPr>
          <p:nvPr>
            <p:ph type="title"/>
          </p:nvPr>
        </p:nvSpPr>
        <p:spPr>
          <a:xfrm>
            <a:off x="1930400" y="3410269"/>
            <a:ext cx="8331200" cy="1456373"/>
          </a:xfrm>
        </p:spPr>
        <p:txBody>
          <a:bodyPr anchor="t">
            <a:normAutofit/>
          </a:bodyPr>
          <a:lstStyle>
            <a:lvl1pPr algn="ctr">
              <a:defRPr sz="36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1930400" y="1503680"/>
            <a:ext cx="83312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12192000" cy="932688"/>
          </a:xfrm>
          <a:prstGeom prst="rect">
            <a:avLst/>
          </a:prstGeom>
        </p:spPr>
      </p:pic>
    </p:spTree>
    <p:extLst>
      <p:ext uri="{BB962C8B-B14F-4D97-AF65-F5344CB8AC3E}">
        <p14:creationId xmlns:p14="http://schemas.microsoft.com/office/powerpoint/2010/main" val="6053530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828800" y="2438400"/>
            <a:ext cx="416560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873624">
                  <a:lumMod val="60000"/>
                  <a:lumOff val="4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
        <p:nvSpPr>
          <p:cNvPr id="12" name="Content Placeholder 11"/>
          <p:cNvSpPr>
            <a:spLocks noGrp="1"/>
          </p:cNvSpPr>
          <p:nvPr>
            <p:ph sz="quarter" idx="14"/>
          </p:nvPr>
        </p:nvSpPr>
        <p:spPr>
          <a:xfrm>
            <a:off x="6197600" y="2438400"/>
            <a:ext cx="416560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39476278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12192000" cy="932688"/>
          </a:xfrm>
          <a:prstGeom prst="rect">
            <a:avLst/>
          </a:prstGeom>
        </p:spPr>
      </p:pic>
      <p:sp>
        <p:nvSpPr>
          <p:cNvPr id="11" name="Content Placeholder 10"/>
          <p:cNvSpPr>
            <a:spLocks noGrp="1"/>
          </p:cNvSpPr>
          <p:nvPr>
            <p:ph sz="quarter" idx="13"/>
          </p:nvPr>
        </p:nvSpPr>
        <p:spPr>
          <a:xfrm>
            <a:off x="1828800" y="2819400"/>
            <a:ext cx="41656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197600" y="2819400"/>
            <a:ext cx="41656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800" y="2362201"/>
            <a:ext cx="4167717"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93382" y="2359152"/>
            <a:ext cx="4169833"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8" name="Footer Placeholder 7"/>
          <p:cNvSpPr>
            <a:spLocks noGrp="1"/>
          </p:cNvSpPr>
          <p:nvPr>
            <p:ph type="ftr" sz="quarter" idx="11"/>
          </p:nvPr>
        </p:nvSpPr>
        <p:spPr/>
        <p:txBody>
          <a:bodyPr/>
          <a:lstStyle/>
          <a:p>
            <a:endParaRPr lang="en-US">
              <a:solidFill>
                <a:srgbClr val="873624">
                  <a:lumMod val="60000"/>
                  <a:lumOff val="40000"/>
                </a:srgb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2100819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83" y="609600"/>
            <a:ext cx="5934969" cy="2023254"/>
          </a:xfrm>
        </p:spPr>
        <p:txBody>
          <a:bodyPr anchor="b"/>
          <a:lstStyle>
            <a:lvl1pPr algn="ctr">
              <a:defRPr sz="3200"/>
            </a:lvl1pPr>
          </a:lstStyle>
          <a:p>
            <a:r>
              <a:rPr lang="ro-RO"/>
              <a:t>Faceți clic pentru a edita stilul de titlu coordonator</a:t>
            </a:r>
            <a:endParaRPr lang="en-US" dirty="0"/>
          </a:p>
        </p:txBody>
      </p:sp>
      <p:sp>
        <p:nvSpPr>
          <p:cNvPr id="3" name="Picture Placeholder 2"/>
          <p:cNvSpPr>
            <a:spLocks noGrp="1" noChangeAspect="1"/>
          </p:cNvSpPr>
          <p:nvPr>
            <p:ph type="pic" idx="1"/>
          </p:nvPr>
        </p:nvSpPr>
        <p:spPr>
          <a:xfrm>
            <a:off x="7424827" y="609601"/>
            <a:ext cx="3255359"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o-RO" dirty="0"/>
              <a:t>Faceți clic pe pictogramă pentru a adăuga o imagine</a:t>
            </a:r>
            <a:endParaRPr lang="en-US" dirty="0"/>
          </a:p>
        </p:txBody>
      </p:sp>
      <p:sp>
        <p:nvSpPr>
          <p:cNvPr id="4" name="Text Placeholder 3"/>
          <p:cNvSpPr>
            <a:spLocks noGrp="1"/>
          </p:cNvSpPr>
          <p:nvPr>
            <p:ph type="body" sz="half" idx="2"/>
          </p:nvPr>
        </p:nvSpPr>
        <p:spPr>
          <a:xfrm>
            <a:off x="913796" y="2632890"/>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Date Placeholder 4"/>
          <p:cNvSpPr>
            <a:spLocks noGrp="1"/>
          </p:cNvSpPr>
          <p:nvPr>
            <p:ph type="dt" sz="half" idx="10"/>
          </p:nvPr>
        </p:nvSpPr>
        <p:spPr/>
        <p:txBody>
          <a:bodyPr/>
          <a:lstStyle/>
          <a:p>
            <a:fld id="{02C3B58D-7BA4-4D74-B14A-5E7966C98F0B}" type="datetimeFigureOut">
              <a:rPr lang="ro-RO" smtClean="0"/>
              <a:t>10.10.2017</a:t>
            </a:fld>
            <a:endParaRPr lang="ro-RO" dirty="0"/>
          </a:p>
        </p:txBody>
      </p:sp>
      <p:sp>
        <p:nvSpPr>
          <p:cNvPr id="6" name="Footer Placeholder 5"/>
          <p:cNvSpPr>
            <a:spLocks noGrp="1"/>
          </p:cNvSpPr>
          <p:nvPr>
            <p:ph type="ftr" sz="quarter" idx="11"/>
          </p:nvPr>
        </p:nvSpPr>
        <p:spPr/>
        <p:txBody>
          <a:bodyPr/>
          <a:lstStyle/>
          <a:p>
            <a:endParaRPr lang="ro-RO" dirty="0"/>
          </a:p>
        </p:txBody>
      </p:sp>
      <p:sp>
        <p:nvSpPr>
          <p:cNvPr id="7" name="Slide Number Placeholder 6"/>
          <p:cNvSpPr>
            <a:spLocks noGrp="1"/>
          </p:cNvSpPr>
          <p:nvPr>
            <p:ph type="sldNum" sz="quarter" idx="12"/>
          </p:nvPr>
        </p:nvSpPr>
        <p:spPr/>
        <p:txBody>
          <a:bodyPr/>
          <a:lstStyle/>
          <a:p>
            <a:fld id="{8F65B25A-D0E1-4F78-9032-8772809A67E7}" type="slidenum">
              <a:rPr lang="ro-RO" smtClean="0"/>
              <a:t>‹nº›</a:t>
            </a:fld>
            <a:endParaRPr lang="ro-RO" dirty="0"/>
          </a:p>
        </p:txBody>
      </p:sp>
    </p:spTree>
    <p:extLst>
      <p:ext uri="{BB962C8B-B14F-4D97-AF65-F5344CB8AC3E}">
        <p14:creationId xmlns:p14="http://schemas.microsoft.com/office/powerpoint/2010/main" val="2077800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4" name="Footer Placeholder 3"/>
          <p:cNvSpPr>
            <a:spLocks noGrp="1"/>
          </p:cNvSpPr>
          <p:nvPr>
            <p:ph type="ftr" sz="quarter" idx="11"/>
          </p:nvPr>
        </p:nvSpPr>
        <p:spPr/>
        <p:txBody>
          <a:bodyPr/>
          <a:lstStyle/>
          <a:p>
            <a:endParaRPr lang="en-US">
              <a:solidFill>
                <a:srgbClr val="873624">
                  <a:lumMod val="60000"/>
                  <a:lumOff val="40000"/>
                </a:srgb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42082453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873624">
                  <a:lumMod val="60000"/>
                  <a:lumOff val="4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22372061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04017" y="1676400"/>
            <a:ext cx="3759199" cy="599440"/>
          </a:xfrm>
        </p:spPr>
        <p:txBody>
          <a:bodyPr anchor="b">
            <a:noAutofit/>
          </a:bodyPr>
          <a:lstStyle>
            <a:lvl1pPr algn="ctr">
              <a:defRPr sz="1700" b="1" cap="all" spc="0" baseline="0"/>
            </a:lvl1pPr>
          </a:lstStyle>
          <a:p>
            <a:r>
              <a:rPr lang="en-US"/>
              <a:t>Click to edit Master title style</a:t>
            </a:r>
            <a:endParaRPr lang="en-US" dirty="0"/>
          </a:p>
        </p:txBody>
      </p:sp>
      <p:sp>
        <p:nvSpPr>
          <p:cNvPr id="4" name="Text Placeholder 3"/>
          <p:cNvSpPr>
            <a:spLocks noGrp="1"/>
          </p:cNvSpPr>
          <p:nvPr>
            <p:ph type="body" sz="half" idx="2"/>
          </p:nvPr>
        </p:nvSpPr>
        <p:spPr>
          <a:xfrm>
            <a:off x="6604017" y="2275840"/>
            <a:ext cx="37591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873624">
                  <a:lumMod val="60000"/>
                  <a:lumOff val="4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
        <p:nvSpPr>
          <p:cNvPr id="9" name="Content Placeholder 8"/>
          <p:cNvSpPr>
            <a:spLocks noGrp="1"/>
          </p:cNvSpPr>
          <p:nvPr>
            <p:ph sz="quarter" idx="13"/>
          </p:nvPr>
        </p:nvSpPr>
        <p:spPr>
          <a:xfrm>
            <a:off x="1828800" y="1676400"/>
            <a:ext cx="4368800"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63713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950720" y="1847088"/>
            <a:ext cx="4120896"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title"/>
          </p:nvPr>
        </p:nvSpPr>
        <p:spPr>
          <a:xfrm>
            <a:off x="6604000" y="1676400"/>
            <a:ext cx="3759200" cy="599440"/>
          </a:xfrm>
        </p:spPr>
        <p:txBody>
          <a:bodyPr anchor="b">
            <a:noAutofit/>
          </a:bodyPr>
          <a:lstStyle>
            <a:lvl1pPr algn="ctr">
              <a:defRPr sz="1700" b="1" cap="all" spc="0" baseline="0"/>
            </a:lvl1pPr>
          </a:lstStyle>
          <a:p>
            <a:r>
              <a:rPr lang="en-US"/>
              <a:t>Click to edit Master title style</a:t>
            </a:r>
            <a:endParaRPr lang="en-US" dirty="0"/>
          </a:p>
        </p:txBody>
      </p:sp>
      <p:sp>
        <p:nvSpPr>
          <p:cNvPr id="3" name="Picture Placeholder 2"/>
          <p:cNvSpPr>
            <a:spLocks noGrp="1"/>
          </p:cNvSpPr>
          <p:nvPr>
            <p:ph type="pic" idx="1"/>
          </p:nvPr>
        </p:nvSpPr>
        <p:spPr>
          <a:xfrm>
            <a:off x="2032000" y="1905000"/>
            <a:ext cx="39624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604000" y="2276856"/>
            <a:ext cx="37592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873624">
                  <a:lumMod val="60000"/>
                  <a:lumOff val="4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27088982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873624">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24399978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09041"/>
            <a:ext cx="1727200" cy="4318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727200" y="1219222"/>
            <a:ext cx="6908800" cy="4267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873624">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25237416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859280"/>
            <a:ext cx="8534400" cy="1295400"/>
          </a:xfrm>
        </p:spPr>
        <p:txBody>
          <a:bodyPr/>
          <a:lstStyle/>
          <a:p>
            <a:r>
              <a:rPr lang="en-US"/>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12192000" cy="932688"/>
          </a:xfrm>
          <a:prstGeom prst="rect">
            <a:avLst/>
          </a:prstGeom>
        </p:spPr>
      </p:pic>
      <p:sp>
        <p:nvSpPr>
          <p:cNvPr id="3" name="Subtitle 2"/>
          <p:cNvSpPr>
            <a:spLocks noGrp="1"/>
          </p:cNvSpPr>
          <p:nvPr>
            <p:ph type="subTitle" idx="1"/>
          </p:nvPr>
        </p:nvSpPr>
        <p:spPr>
          <a:xfrm>
            <a:off x="1828800" y="3429000"/>
            <a:ext cx="85344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white"/>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5" name="Footer Placeholder 4"/>
          <p:cNvSpPr>
            <a:spLocks noGrp="1"/>
          </p:cNvSpPr>
          <p:nvPr>
            <p:ph type="ftr" sz="quarter" idx="11"/>
          </p:nvPr>
        </p:nvSpPr>
        <p:spPr bwMode="white"/>
        <p:txBody>
          <a:bodyPr/>
          <a:lstStyle/>
          <a:p>
            <a:endParaRPr lang="en-US">
              <a:solidFill>
                <a:srgbClr val="873624">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Tree>
    <p:extLst>
      <p:ext uri="{BB962C8B-B14F-4D97-AF65-F5344CB8AC3E}">
        <p14:creationId xmlns:p14="http://schemas.microsoft.com/office/powerpoint/2010/main" val="16398455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828800" y="2438408"/>
            <a:ext cx="8534400" cy="3048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873624">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8446012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873624">
                  <a:lumMod val="60000"/>
                  <a:lumOff val="4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12192000" cy="932688"/>
          </a:xfrm>
          <a:prstGeom prst="rect">
            <a:avLst/>
          </a:prstGeom>
        </p:spPr>
      </p:pic>
      <p:sp>
        <p:nvSpPr>
          <p:cNvPr id="2" name="Title 1"/>
          <p:cNvSpPr>
            <a:spLocks noGrp="1"/>
          </p:cNvSpPr>
          <p:nvPr>
            <p:ph type="title"/>
          </p:nvPr>
        </p:nvSpPr>
        <p:spPr>
          <a:xfrm>
            <a:off x="1930400" y="3410269"/>
            <a:ext cx="8331200" cy="1456373"/>
          </a:xfrm>
        </p:spPr>
        <p:txBody>
          <a:bodyPr anchor="t">
            <a:normAutofit/>
          </a:bodyPr>
          <a:lstStyle>
            <a:lvl1pPr algn="ctr">
              <a:defRPr sz="36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1930400" y="1503680"/>
            <a:ext cx="83312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12192000" cy="932688"/>
          </a:xfrm>
          <a:prstGeom prst="rect">
            <a:avLst/>
          </a:prstGeom>
        </p:spPr>
      </p:pic>
    </p:spTree>
    <p:extLst>
      <p:ext uri="{BB962C8B-B14F-4D97-AF65-F5344CB8AC3E}">
        <p14:creationId xmlns:p14="http://schemas.microsoft.com/office/powerpoint/2010/main" val="22602807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828800" y="2438400"/>
            <a:ext cx="416560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873624">
                    <a:lumMod val="60000"/>
                    <a:lumOff val="40000"/>
                  </a:srgbClr>
                </a:solidFill>
              </a:rPr>
              <a:pPr/>
              <a:t>10/10/2017</a:t>
            </a:fld>
            <a:endParaRPr lang="en-US">
              <a:solidFill>
                <a:srgbClr val="873624">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873624">
                  <a:lumMod val="60000"/>
                  <a:lumOff val="4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873624">
                    <a:lumMod val="60000"/>
                    <a:lumOff val="40000"/>
                  </a:srgbClr>
                </a:solidFill>
              </a:rPr>
              <a:pPr/>
              <a:t>‹nº›</a:t>
            </a:fld>
            <a:endParaRPr lang="en-US">
              <a:solidFill>
                <a:srgbClr val="873624">
                  <a:lumMod val="60000"/>
                  <a:lumOff val="40000"/>
                </a:srgbClr>
              </a:solidFill>
            </a:endParaRPr>
          </a:p>
        </p:txBody>
      </p:sp>
      <p:sp>
        <p:nvSpPr>
          <p:cNvPr id="12" name="Content Placeholder 11"/>
          <p:cNvSpPr>
            <a:spLocks noGrp="1"/>
          </p:cNvSpPr>
          <p:nvPr>
            <p:ph sz="quarter" idx="14"/>
          </p:nvPr>
        </p:nvSpPr>
        <p:spPr>
          <a:xfrm>
            <a:off x="6197600" y="2438400"/>
            <a:ext cx="4165600" cy="312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12192000" cy="932688"/>
          </a:xfrm>
          <a:prstGeom prst="rect">
            <a:avLst/>
          </a:prstGeom>
        </p:spPr>
      </p:pic>
    </p:spTree>
    <p:extLst>
      <p:ext uri="{BB962C8B-B14F-4D97-AF65-F5344CB8AC3E}">
        <p14:creationId xmlns:p14="http://schemas.microsoft.com/office/powerpoint/2010/main" val="1219221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5.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image" Target="../media/image1.png"/><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5.pn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5.pn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5.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5.pn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7" y="618555"/>
            <a:ext cx="10364451" cy="1596177"/>
          </a:xfrm>
          <a:prstGeom prst="rect">
            <a:avLst/>
          </a:prstGeom>
        </p:spPr>
        <p:txBody>
          <a:bodyPr vert="horz" lIns="91440" tIns="45720" rIns="91440" bIns="45720" rtlCol="0" anchor="ctr">
            <a:normAutofit/>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913775" y="2367099"/>
            <a:ext cx="10364452" cy="3424107"/>
          </a:xfrm>
          <a:prstGeom prst="rect">
            <a:avLst/>
          </a:prstGeom>
        </p:spPr>
        <p:txBody>
          <a:bodyPr vert="horz" lIns="91440" tIns="45720" rIns="91440" bIns="45720" rtlCol="0">
            <a:normAutofit/>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2"/>
          </p:nvPr>
        </p:nvSpPr>
        <p:spPr>
          <a:xfrm>
            <a:off x="7678737" y="5883313"/>
            <a:ext cx="2743200" cy="365125"/>
          </a:xfrm>
          <a:prstGeom prst="rect">
            <a:avLst/>
          </a:prstGeom>
        </p:spPr>
        <p:txBody>
          <a:bodyPr vert="horz" lIns="91440" tIns="45720" rIns="91440" bIns="45720" rtlCol="0" anchor="ctr"/>
          <a:lstStyle>
            <a:lvl1pPr algn="r">
              <a:defRPr sz="1000">
                <a:solidFill>
                  <a:schemeClr val="tx1"/>
                </a:solidFill>
              </a:defRPr>
            </a:lvl1pPr>
          </a:lstStyle>
          <a:p>
            <a:fld id="{02C3B58D-7BA4-4D74-B14A-5E7966C98F0B}" type="datetimeFigureOut">
              <a:rPr lang="ro-RO" smtClean="0"/>
              <a:t>10.10.2017</a:t>
            </a:fld>
            <a:endParaRPr lang="ro-RO" dirty="0"/>
          </a:p>
        </p:txBody>
      </p:sp>
      <p:sp>
        <p:nvSpPr>
          <p:cNvPr id="5" name="Footer Placeholder 4"/>
          <p:cNvSpPr>
            <a:spLocks noGrp="1"/>
          </p:cNvSpPr>
          <p:nvPr>
            <p:ph type="ftr" sz="quarter" idx="3"/>
          </p:nvPr>
        </p:nvSpPr>
        <p:spPr>
          <a:xfrm>
            <a:off x="913799" y="5883313"/>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ro-RO" dirty="0"/>
          </a:p>
        </p:txBody>
      </p:sp>
      <p:sp>
        <p:nvSpPr>
          <p:cNvPr id="6" name="Slide Number Placeholder 5"/>
          <p:cNvSpPr>
            <a:spLocks noGrp="1"/>
          </p:cNvSpPr>
          <p:nvPr>
            <p:ph type="sldNum" sz="quarter" idx="4"/>
          </p:nvPr>
        </p:nvSpPr>
        <p:spPr>
          <a:xfrm>
            <a:off x="10514037" y="5883313"/>
            <a:ext cx="764215" cy="365125"/>
          </a:xfrm>
          <a:prstGeom prst="rect">
            <a:avLst/>
          </a:prstGeom>
        </p:spPr>
        <p:txBody>
          <a:bodyPr vert="horz" lIns="91440" tIns="45720" rIns="91440" bIns="45720" rtlCol="0" anchor="ctr"/>
          <a:lstStyle>
            <a:lvl1pPr algn="r">
              <a:defRPr sz="1000">
                <a:solidFill>
                  <a:schemeClr val="tx1"/>
                </a:solidFill>
              </a:defRPr>
            </a:lvl1pPr>
          </a:lstStyle>
          <a:p>
            <a:fld id="{8F65B25A-D0E1-4F78-9032-8772809A67E7}" type="slidenum">
              <a:rPr lang="ro-RO" smtClean="0"/>
              <a:t>‹nº›</a:t>
            </a:fld>
            <a:endParaRPr lang="ro-RO" dirty="0"/>
          </a:p>
        </p:txBody>
      </p:sp>
    </p:spTree>
    <p:extLst>
      <p:ext uri="{BB962C8B-B14F-4D97-AF65-F5344CB8AC3E}">
        <p14:creationId xmlns:p14="http://schemas.microsoft.com/office/powerpoint/2010/main" val="405723829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1"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7" y="618555"/>
            <a:ext cx="10364451" cy="1596177"/>
          </a:xfrm>
          <a:prstGeom prst="rect">
            <a:avLst/>
          </a:prstGeom>
        </p:spPr>
        <p:txBody>
          <a:bodyPr vert="horz" lIns="91440" tIns="45720" rIns="91440" bIns="45720" rtlCol="0" anchor="ctr">
            <a:normAutofit/>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913775" y="2367099"/>
            <a:ext cx="10364452" cy="3424107"/>
          </a:xfrm>
          <a:prstGeom prst="rect">
            <a:avLst/>
          </a:prstGeom>
        </p:spPr>
        <p:txBody>
          <a:bodyPr vert="horz" lIns="91440" tIns="45720" rIns="91440" bIns="45720" rtlCol="0">
            <a:normAutofit/>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2"/>
          </p:nvPr>
        </p:nvSpPr>
        <p:spPr>
          <a:xfrm>
            <a:off x="7678737" y="5883313"/>
            <a:ext cx="2743200" cy="365125"/>
          </a:xfrm>
          <a:prstGeom prst="rect">
            <a:avLst/>
          </a:prstGeom>
        </p:spPr>
        <p:txBody>
          <a:bodyPr vert="horz" lIns="91440" tIns="45720" rIns="91440" bIns="45720" rtlCol="0" anchor="ctr"/>
          <a:lstStyle>
            <a:lvl1pPr algn="r">
              <a:defRPr sz="1000">
                <a:solidFill>
                  <a:schemeClr val="tx1"/>
                </a:solidFill>
              </a:defRPr>
            </a:lvl1pPr>
          </a:lstStyle>
          <a:p>
            <a:fld id="{3D23205D-6ADB-4212-82BE-E619EB8C90E5}" type="datetimeFigureOut">
              <a:rPr lang="ro-RO" smtClean="0"/>
              <a:t>10.10.2017</a:t>
            </a:fld>
            <a:endParaRPr lang="ro-RO" dirty="0"/>
          </a:p>
        </p:txBody>
      </p:sp>
      <p:sp>
        <p:nvSpPr>
          <p:cNvPr id="5" name="Footer Placeholder 4"/>
          <p:cNvSpPr>
            <a:spLocks noGrp="1"/>
          </p:cNvSpPr>
          <p:nvPr>
            <p:ph type="ftr" sz="quarter" idx="3"/>
          </p:nvPr>
        </p:nvSpPr>
        <p:spPr>
          <a:xfrm>
            <a:off x="913799" y="5883313"/>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ro-RO" dirty="0"/>
          </a:p>
        </p:txBody>
      </p:sp>
      <p:sp>
        <p:nvSpPr>
          <p:cNvPr id="6" name="Slide Number Placeholder 5"/>
          <p:cNvSpPr>
            <a:spLocks noGrp="1"/>
          </p:cNvSpPr>
          <p:nvPr>
            <p:ph type="sldNum" sz="quarter" idx="4"/>
          </p:nvPr>
        </p:nvSpPr>
        <p:spPr>
          <a:xfrm>
            <a:off x="10514037" y="5883313"/>
            <a:ext cx="764215" cy="365125"/>
          </a:xfrm>
          <a:prstGeom prst="rect">
            <a:avLst/>
          </a:prstGeom>
        </p:spPr>
        <p:txBody>
          <a:bodyPr vert="horz" lIns="91440" tIns="45720" rIns="91440" bIns="45720" rtlCol="0" anchor="ctr"/>
          <a:lstStyle>
            <a:lvl1pPr algn="r">
              <a:defRPr sz="1000">
                <a:solidFill>
                  <a:schemeClr val="tx1"/>
                </a:solidFill>
              </a:defRPr>
            </a:lvl1pPr>
          </a:lstStyle>
          <a:p>
            <a:fld id="{2F25D506-8D87-4048-A35B-38052553CD67}" type="slidenum">
              <a:rPr lang="ro-RO" smtClean="0"/>
              <a:t>‹nº›</a:t>
            </a:fld>
            <a:endParaRPr lang="ro-RO" dirty="0"/>
          </a:p>
        </p:txBody>
      </p:sp>
    </p:spTree>
    <p:extLst>
      <p:ext uri="{BB962C8B-B14F-4D97-AF65-F5344CB8AC3E}">
        <p14:creationId xmlns:p14="http://schemas.microsoft.com/office/powerpoint/2010/main" val="197917219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12192000" cy="6858000"/>
          </a:xfrm>
          <a:prstGeom prst="rect">
            <a:avLst/>
          </a:prstGeom>
        </p:spPr>
      </p:pic>
      <p:sp>
        <p:nvSpPr>
          <p:cNvPr id="2" name="Title Placeholder 1"/>
          <p:cNvSpPr>
            <a:spLocks noGrp="1"/>
          </p:cNvSpPr>
          <p:nvPr>
            <p:ph type="title"/>
          </p:nvPr>
        </p:nvSpPr>
        <p:spPr>
          <a:xfrm>
            <a:off x="1828800" y="1295400"/>
            <a:ext cx="8534400" cy="685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828800" y="2057406"/>
            <a:ext cx="8534400" cy="3429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white">
          <a:xfrm>
            <a:off x="406400" y="6356389"/>
            <a:ext cx="28448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1D8BD707-D9CF-40AE-B4C6-C98DA3205C09}" type="datetimeFigureOut">
              <a:rPr lang="en-US" smtClean="0"/>
              <a:pPr/>
              <a:t>10/10/2017</a:t>
            </a:fld>
            <a:endParaRPr lang="en-US"/>
          </a:p>
        </p:txBody>
      </p:sp>
      <p:sp>
        <p:nvSpPr>
          <p:cNvPr id="5" name="Footer Placeholder 4"/>
          <p:cNvSpPr>
            <a:spLocks noGrp="1"/>
          </p:cNvSpPr>
          <p:nvPr>
            <p:ph type="ftr" sz="quarter" idx="3"/>
          </p:nvPr>
        </p:nvSpPr>
        <p:spPr bwMode="white">
          <a:xfrm>
            <a:off x="3962400" y="6356389"/>
            <a:ext cx="42672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en-US"/>
          </a:p>
        </p:txBody>
      </p:sp>
      <p:sp>
        <p:nvSpPr>
          <p:cNvPr id="6" name="Slide Number Placeholder 5"/>
          <p:cNvSpPr>
            <a:spLocks noGrp="1"/>
          </p:cNvSpPr>
          <p:nvPr>
            <p:ph type="sldNum" sz="quarter" idx="4"/>
          </p:nvPr>
        </p:nvSpPr>
        <p:spPr bwMode="white">
          <a:xfrm>
            <a:off x="8900160" y="6364263"/>
            <a:ext cx="28448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B6F15528-21DE-4FAA-801E-634DDDAF4B2B}" type="slidenum">
              <a:rPr lang="en-US" smtClean="0"/>
              <a:pPr/>
              <a:t>‹nº›</a:t>
            </a:fld>
            <a:endParaRPr lang="en-US"/>
          </a:p>
        </p:txBody>
      </p:sp>
    </p:spTree>
    <p:extLst>
      <p:ext uri="{BB962C8B-B14F-4D97-AF65-F5344CB8AC3E}">
        <p14:creationId xmlns:p14="http://schemas.microsoft.com/office/powerpoint/2010/main" val="168706859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12192000" cy="6858000"/>
          </a:xfrm>
          <a:prstGeom prst="rect">
            <a:avLst/>
          </a:prstGeom>
        </p:spPr>
      </p:pic>
      <p:sp>
        <p:nvSpPr>
          <p:cNvPr id="2" name="Title Placeholder 1"/>
          <p:cNvSpPr>
            <a:spLocks noGrp="1"/>
          </p:cNvSpPr>
          <p:nvPr>
            <p:ph type="title"/>
          </p:nvPr>
        </p:nvSpPr>
        <p:spPr>
          <a:xfrm>
            <a:off x="1828800" y="1295400"/>
            <a:ext cx="8534400" cy="685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828800" y="2057406"/>
            <a:ext cx="8534400" cy="3429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white">
          <a:xfrm>
            <a:off x="406400" y="6356389"/>
            <a:ext cx="28448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1D8BD707-D9CF-40AE-B4C6-C98DA3205C09}" type="datetimeFigureOut">
              <a:rPr lang="en-US" smtClean="0">
                <a:solidFill>
                  <a:srgbClr val="9E8E5C">
                    <a:lumMod val="60000"/>
                    <a:lumOff val="40000"/>
                  </a:srgbClr>
                </a:solidFill>
              </a:rPr>
              <a:pPr/>
              <a:t>10/10/2017</a:t>
            </a:fld>
            <a:endParaRPr lang="en-US">
              <a:solidFill>
                <a:srgbClr val="9E8E5C">
                  <a:lumMod val="60000"/>
                  <a:lumOff val="40000"/>
                </a:srgbClr>
              </a:solidFill>
            </a:endParaRPr>
          </a:p>
        </p:txBody>
      </p:sp>
      <p:sp>
        <p:nvSpPr>
          <p:cNvPr id="5" name="Footer Placeholder 4"/>
          <p:cNvSpPr>
            <a:spLocks noGrp="1"/>
          </p:cNvSpPr>
          <p:nvPr>
            <p:ph type="ftr" sz="quarter" idx="3"/>
          </p:nvPr>
        </p:nvSpPr>
        <p:spPr bwMode="white">
          <a:xfrm>
            <a:off x="3962400" y="6356389"/>
            <a:ext cx="42672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en-US">
              <a:solidFill>
                <a:srgbClr val="9E8E5C">
                  <a:lumMod val="60000"/>
                  <a:lumOff val="40000"/>
                </a:srgbClr>
              </a:solidFill>
            </a:endParaRPr>
          </a:p>
        </p:txBody>
      </p:sp>
      <p:sp>
        <p:nvSpPr>
          <p:cNvPr id="6" name="Slide Number Placeholder 5"/>
          <p:cNvSpPr>
            <a:spLocks noGrp="1"/>
          </p:cNvSpPr>
          <p:nvPr>
            <p:ph type="sldNum" sz="quarter" idx="4"/>
          </p:nvPr>
        </p:nvSpPr>
        <p:spPr bwMode="white">
          <a:xfrm>
            <a:off x="8900160" y="6364263"/>
            <a:ext cx="28448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B6F15528-21DE-4FAA-801E-634DDDAF4B2B}" type="slidenum">
              <a:rPr lang="en-US" smtClean="0">
                <a:solidFill>
                  <a:srgbClr val="9E8E5C">
                    <a:lumMod val="60000"/>
                    <a:lumOff val="40000"/>
                  </a:srgbClr>
                </a:solidFill>
              </a:rPr>
              <a:pPr/>
              <a:t>‹nº›</a:t>
            </a:fld>
            <a:endParaRPr lang="en-US">
              <a:solidFill>
                <a:srgbClr val="9E8E5C">
                  <a:lumMod val="60000"/>
                  <a:lumOff val="40000"/>
                </a:srgbClr>
              </a:solidFill>
            </a:endParaRPr>
          </a:p>
        </p:txBody>
      </p:sp>
    </p:spTree>
    <p:extLst>
      <p:ext uri="{BB962C8B-B14F-4D97-AF65-F5344CB8AC3E}">
        <p14:creationId xmlns:p14="http://schemas.microsoft.com/office/powerpoint/2010/main" val="307743808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80000"/>
            <a:extLst>
              <a:ext uri="{28A0092B-C50C-407E-A947-70E740481C1C}">
                <a14:useLocalDpi xmlns:a14="http://schemas.microsoft.com/office/drawing/2010/main" val="0"/>
              </a:ext>
            </a:extLst>
          </a:blip>
          <a:srcRect/>
          <a:stretch>
            <a:fillRect/>
          </a:stretch>
        </p:blipFill>
        <p:spPr bwMode="auto">
          <a:xfrm>
            <a:off x="1" y="3"/>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7" y="618557"/>
            <a:ext cx="10364451" cy="1596177"/>
          </a:xfrm>
          <a:prstGeom prst="rect">
            <a:avLst/>
          </a:prstGeom>
        </p:spPr>
        <p:txBody>
          <a:bodyPr vert="horz" lIns="91440" tIns="45720" rIns="91440" bIns="45720" rtlCol="0" anchor="ctr">
            <a:normAutofit/>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913775" y="2367099"/>
            <a:ext cx="10364452" cy="3424107"/>
          </a:xfrm>
          <a:prstGeom prst="rect">
            <a:avLst/>
          </a:prstGeom>
        </p:spPr>
        <p:txBody>
          <a:bodyPr vert="horz" lIns="91440" tIns="45720" rIns="91440" bIns="45720" rtlCol="0">
            <a:normAutofit/>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2"/>
          </p:nvPr>
        </p:nvSpPr>
        <p:spPr>
          <a:xfrm>
            <a:off x="7678737" y="5883315"/>
            <a:ext cx="2743200" cy="365125"/>
          </a:xfrm>
          <a:prstGeom prst="rect">
            <a:avLst/>
          </a:prstGeom>
        </p:spPr>
        <p:txBody>
          <a:bodyPr vert="horz" lIns="91440" tIns="45720" rIns="91440" bIns="45720" rtlCol="0" anchor="ctr"/>
          <a:lstStyle>
            <a:lvl1pPr algn="r">
              <a:defRPr sz="750">
                <a:solidFill>
                  <a:schemeClr val="tx1"/>
                </a:solidFill>
              </a:defRPr>
            </a:lvl1pPr>
          </a:lstStyle>
          <a:p>
            <a:fld id="{3D23205D-6ADB-4212-82BE-E619EB8C90E5}" type="datetimeFigureOut">
              <a:rPr lang="ro-RO" smtClean="0"/>
              <a:t>10.10.2017</a:t>
            </a:fld>
            <a:endParaRPr lang="ro-RO" dirty="0"/>
          </a:p>
        </p:txBody>
      </p:sp>
      <p:sp>
        <p:nvSpPr>
          <p:cNvPr id="5" name="Footer Placeholder 4"/>
          <p:cNvSpPr>
            <a:spLocks noGrp="1"/>
          </p:cNvSpPr>
          <p:nvPr>
            <p:ph type="ftr" sz="quarter" idx="3"/>
          </p:nvPr>
        </p:nvSpPr>
        <p:spPr>
          <a:xfrm>
            <a:off x="913801" y="5883315"/>
            <a:ext cx="6672887" cy="365125"/>
          </a:xfrm>
          <a:prstGeom prst="rect">
            <a:avLst/>
          </a:prstGeom>
        </p:spPr>
        <p:txBody>
          <a:bodyPr vert="horz" lIns="91440" tIns="45720" rIns="91440" bIns="45720" rtlCol="0" anchor="ctr"/>
          <a:lstStyle>
            <a:lvl1pPr algn="l">
              <a:defRPr sz="750">
                <a:solidFill>
                  <a:schemeClr val="tx1"/>
                </a:solidFill>
              </a:defRPr>
            </a:lvl1pPr>
          </a:lstStyle>
          <a:p>
            <a:endParaRPr lang="ro-RO" dirty="0"/>
          </a:p>
        </p:txBody>
      </p:sp>
      <p:sp>
        <p:nvSpPr>
          <p:cNvPr id="6" name="Slide Number Placeholder 5"/>
          <p:cNvSpPr>
            <a:spLocks noGrp="1"/>
          </p:cNvSpPr>
          <p:nvPr>
            <p:ph type="sldNum" sz="quarter" idx="4"/>
          </p:nvPr>
        </p:nvSpPr>
        <p:spPr>
          <a:xfrm>
            <a:off x="10514038" y="5883315"/>
            <a:ext cx="764215" cy="365125"/>
          </a:xfrm>
          <a:prstGeom prst="rect">
            <a:avLst/>
          </a:prstGeom>
        </p:spPr>
        <p:txBody>
          <a:bodyPr vert="horz" lIns="91440" tIns="45720" rIns="91440" bIns="45720" rtlCol="0" anchor="ctr"/>
          <a:lstStyle>
            <a:lvl1pPr algn="r">
              <a:defRPr sz="750">
                <a:solidFill>
                  <a:schemeClr val="tx1"/>
                </a:solidFill>
              </a:defRPr>
            </a:lvl1pPr>
          </a:lstStyle>
          <a:p>
            <a:fld id="{2F25D506-8D87-4048-A35B-38052553CD67}" type="slidenum">
              <a:rPr lang="ro-RO" smtClean="0"/>
              <a:t>‹nº›</a:t>
            </a:fld>
            <a:endParaRPr lang="ro-RO" dirty="0"/>
          </a:p>
        </p:txBody>
      </p:sp>
    </p:spTree>
    <p:extLst>
      <p:ext uri="{BB962C8B-B14F-4D97-AF65-F5344CB8AC3E}">
        <p14:creationId xmlns:p14="http://schemas.microsoft.com/office/powerpoint/2010/main" val="4216105912"/>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Lst>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12192000" cy="6858000"/>
          </a:xfrm>
          <a:prstGeom prst="rect">
            <a:avLst/>
          </a:prstGeom>
        </p:spPr>
      </p:pic>
      <p:sp>
        <p:nvSpPr>
          <p:cNvPr id="2" name="Title Placeholder 1"/>
          <p:cNvSpPr>
            <a:spLocks noGrp="1"/>
          </p:cNvSpPr>
          <p:nvPr>
            <p:ph type="title"/>
          </p:nvPr>
        </p:nvSpPr>
        <p:spPr>
          <a:xfrm>
            <a:off x="1828800" y="1295400"/>
            <a:ext cx="8534400" cy="685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828800" y="2057406"/>
            <a:ext cx="8534400" cy="3429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white">
          <a:xfrm>
            <a:off x="406400" y="6356383"/>
            <a:ext cx="28448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pPr defTabSz="914400"/>
            <a:fld id="{1D8BD707-D9CF-40AE-B4C6-C98DA3205C09}" type="datetimeFigureOut">
              <a:rPr lang="en-US" smtClean="0">
                <a:solidFill>
                  <a:srgbClr val="873624">
                    <a:lumMod val="60000"/>
                    <a:lumOff val="40000"/>
                  </a:srgbClr>
                </a:solidFill>
              </a:rPr>
              <a:pPr defTabSz="914400"/>
              <a:t>10/10/2017</a:t>
            </a:fld>
            <a:endParaRPr lang="en-US">
              <a:solidFill>
                <a:srgbClr val="873624">
                  <a:lumMod val="60000"/>
                  <a:lumOff val="40000"/>
                </a:srgbClr>
              </a:solidFill>
            </a:endParaRPr>
          </a:p>
        </p:txBody>
      </p:sp>
      <p:sp>
        <p:nvSpPr>
          <p:cNvPr id="5" name="Footer Placeholder 4"/>
          <p:cNvSpPr>
            <a:spLocks noGrp="1"/>
          </p:cNvSpPr>
          <p:nvPr>
            <p:ph type="ftr" sz="quarter" idx="3"/>
          </p:nvPr>
        </p:nvSpPr>
        <p:spPr bwMode="white">
          <a:xfrm>
            <a:off x="3962400" y="6356383"/>
            <a:ext cx="42672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pPr defTabSz="914400"/>
            <a:endParaRPr lang="en-US">
              <a:solidFill>
                <a:srgbClr val="873624">
                  <a:lumMod val="60000"/>
                  <a:lumOff val="40000"/>
                </a:srgbClr>
              </a:solidFill>
            </a:endParaRPr>
          </a:p>
        </p:txBody>
      </p:sp>
      <p:sp>
        <p:nvSpPr>
          <p:cNvPr id="6" name="Slide Number Placeholder 5"/>
          <p:cNvSpPr>
            <a:spLocks noGrp="1"/>
          </p:cNvSpPr>
          <p:nvPr>
            <p:ph type="sldNum" sz="quarter" idx="4"/>
          </p:nvPr>
        </p:nvSpPr>
        <p:spPr bwMode="white">
          <a:xfrm>
            <a:off x="8900160" y="6364257"/>
            <a:ext cx="28448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pPr defTabSz="914400"/>
            <a:fld id="{B6F15528-21DE-4FAA-801E-634DDDAF4B2B}" type="slidenum">
              <a:rPr lang="en-US" smtClean="0">
                <a:solidFill>
                  <a:srgbClr val="873624">
                    <a:lumMod val="60000"/>
                    <a:lumOff val="40000"/>
                  </a:srgbClr>
                </a:solidFill>
              </a:rPr>
              <a:pPr defTabSz="914400"/>
              <a:t>‹nº›</a:t>
            </a:fld>
            <a:endParaRPr lang="en-US">
              <a:solidFill>
                <a:srgbClr val="873624">
                  <a:lumMod val="60000"/>
                  <a:lumOff val="40000"/>
                </a:srgbClr>
              </a:solidFill>
            </a:endParaRPr>
          </a:p>
        </p:txBody>
      </p:sp>
    </p:spTree>
    <p:extLst>
      <p:ext uri="{BB962C8B-B14F-4D97-AF65-F5344CB8AC3E}">
        <p14:creationId xmlns:p14="http://schemas.microsoft.com/office/powerpoint/2010/main" val="30040024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12192000" cy="6858000"/>
          </a:xfrm>
          <a:prstGeom prst="rect">
            <a:avLst/>
          </a:prstGeom>
        </p:spPr>
      </p:pic>
      <p:sp>
        <p:nvSpPr>
          <p:cNvPr id="2" name="Title Placeholder 1"/>
          <p:cNvSpPr>
            <a:spLocks noGrp="1"/>
          </p:cNvSpPr>
          <p:nvPr>
            <p:ph type="title"/>
          </p:nvPr>
        </p:nvSpPr>
        <p:spPr>
          <a:xfrm>
            <a:off x="1828800" y="1295400"/>
            <a:ext cx="8534400" cy="685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828800" y="2057406"/>
            <a:ext cx="8534400" cy="3429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white">
          <a:xfrm>
            <a:off x="406400" y="6356373"/>
            <a:ext cx="28448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pPr defTabSz="914400"/>
            <a:fld id="{1D8BD707-D9CF-40AE-B4C6-C98DA3205C09}" type="datetimeFigureOut">
              <a:rPr lang="en-US" smtClean="0">
                <a:solidFill>
                  <a:srgbClr val="873624">
                    <a:lumMod val="60000"/>
                    <a:lumOff val="40000"/>
                  </a:srgbClr>
                </a:solidFill>
              </a:rPr>
              <a:pPr defTabSz="914400"/>
              <a:t>10/10/2017</a:t>
            </a:fld>
            <a:endParaRPr lang="en-US">
              <a:solidFill>
                <a:srgbClr val="873624">
                  <a:lumMod val="60000"/>
                  <a:lumOff val="40000"/>
                </a:srgbClr>
              </a:solidFill>
            </a:endParaRPr>
          </a:p>
        </p:txBody>
      </p:sp>
      <p:sp>
        <p:nvSpPr>
          <p:cNvPr id="5" name="Footer Placeholder 4"/>
          <p:cNvSpPr>
            <a:spLocks noGrp="1"/>
          </p:cNvSpPr>
          <p:nvPr>
            <p:ph type="ftr" sz="quarter" idx="3"/>
          </p:nvPr>
        </p:nvSpPr>
        <p:spPr bwMode="white">
          <a:xfrm>
            <a:off x="3962400" y="6356373"/>
            <a:ext cx="42672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pPr defTabSz="914400"/>
            <a:endParaRPr lang="en-US">
              <a:solidFill>
                <a:srgbClr val="873624">
                  <a:lumMod val="60000"/>
                  <a:lumOff val="40000"/>
                </a:srgbClr>
              </a:solidFill>
            </a:endParaRPr>
          </a:p>
        </p:txBody>
      </p:sp>
      <p:sp>
        <p:nvSpPr>
          <p:cNvPr id="6" name="Slide Number Placeholder 5"/>
          <p:cNvSpPr>
            <a:spLocks noGrp="1"/>
          </p:cNvSpPr>
          <p:nvPr>
            <p:ph type="sldNum" sz="quarter" idx="4"/>
          </p:nvPr>
        </p:nvSpPr>
        <p:spPr bwMode="white">
          <a:xfrm>
            <a:off x="8900160" y="6364247"/>
            <a:ext cx="28448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pPr defTabSz="914400"/>
            <a:fld id="{B6F15528-21DE-4FAA-801E-634DDDAF4B2B}" type="slidenum">
              <a:rPr lang="en-US" smtClean="0">
                <a:solidFill>
                  <a:srgbClr val="873624">
                    <a:lumMod val="60000"/>
                    <a:lumOff val="40000"/>
                  </a:srgbClr>
                </a:solidFill>
              </a:rPr>
              <a:pPr defTabSz="914400"/>
              <a:t>‹nº›</a:t>
            </a:fld>
            <a:endParaRPr lang="en-US">
              <a:solidFill>
                <a:srgbClr val="873624">
                  <a:lumMod val="60000"/>
                  <a:lumOff val="40000"/>
                </a:srgbClr>
              </a:solidFill>
            </a:endParaRPr>
          </a:p>
        </p:txBody>
      </p:sp>
    </p:spTree>
    <p:extLst>
      <p:ext uri="{BB962C8B-B14F-4D97-AF65-F5344CB8AC3E}">
        <p14:creationId xmlns:p14="http://schemas.microsoft.com/office/powerpoint/2010/main" val="288636589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12192000" cy="6858000"/>
          </a:xfrm>
          <a:prstGeom prst="rect">
            <a:avLst/>
          </a:prstGeom>
        </p:spPr>
      </p:pic>
      <p:sp>
        <p:nvSpPr>
          <p:cNvPr id="2" name="Title Placeholder 1"/>
          <p:cNvSpPr>
            <a:spLocks noGrp="1"/>
          </p:cNvSpPr>
          <p:nvPr>
            <p:ph type="title"/>
          </p:nvPr>
        </p:nvSpPr>
        <p:spPr>
          <a:xfrm>
            <a:off x="1828800" y="1295400"/>
            <a:ext cx="8534400" cy="685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828800" y="2057406"/>
            <a:ext cx="8534400" cy="3429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white">
          <a:xfrm>
            <a:off x="406400" y="6356363"/>
            <a:ext cx="28448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pPr defTabSz="914400"/>
            <a:fld id="{1D8BD707-D9CF-40AE-B4C6-C98DA3205C09}" type="datetimeFigureOut">
              <a:rPr lang="en-US" smtClean="0">
                <a:solidFill>
                  <a:srgbClr val="873624">
                    <a:lumMod val="60000"/>
                    <a:lumOff val="40000"/>
                  </a:srgbClr>
                </a:solidFill>
              </a:rPr>
              <a:pPr defTabSz="914400"/>
              <a:t>10/10/2017</a:t>
            </a:fld>
            <a:endParaRPr lang="en-US">
              <a:solidFill>
                <a:srgbClr val="873624">
                  <a:lumMod val="60000"/>
                  <a:lumOff val="40000"/>
                </a:srgbClr>
              </a:solidFill>
            </a:endParaRPr>
          </a:p>
        </p:txBody>
      </p:sp>
      <p:sp>
        <p:nvSpPr>
          <p:cNvPr id="5" name="Footer Placeholder 4"/>
          <p:cNvSpPr>
            <a:spLocks noGrp="1"/>
          </p:cNvSpPr>
          <p:nvPr>
            <p:ph type="ftr" sz="quarter" idx="3"/>
          </p:nvPr>
        </p:nvSpPr>
        <p:spPr bwMode="white">
          <a:xfrm>
            <a:off x="3962400" y="6356363"/>
            <a:ext cx="42672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pPr defTabSz="914400"/>
            <a:endParaRPr lang="en-US">
              <a:solidFill>
                <a:srgbClr val="873624">
                  <a:lumMod val="60000"/>
                  <a:lumOff val="40000"/>
                </a:srgbClr>
              </a:solidFill>
            </a:endParaRPr>
          </a:p>
        </p:txBody>
      </p:sp>
      <p:sp>
        <p:nvSpPr>
          <p:cNvPr id="6" name="Slide Number Placeholder 5"/>
          <p:cNvSpPr>
            <a:spLocks noGrp="1"/>
          </p:cNvSpPr>
          <p:nvPr>
            <p:ph type="sldNum" sz="quarter" idx="4"/>
          </p:nvPr>
        </p:nvSpPr>
        <p:spPr bwMode="white">
          <a:xfrm>
            <a:off x="8900160" y="6364237"/>
            <a:ext cx="28448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pPr defTabSz="914400"/>
            <a:fld id="{B6F15528-21DE-4FAA-801E-634DDDAF4B2B}" type="slidenum">
              <a:rPr lang="en-US" smtClean="0">
                <a:solidFill>
                  <a:srgbClr val="873624">
                    <a:lumMod val="60000"/>
                    <a:lumOff val="40000"/>
                  </a:srgbClr>
                </a:solidFill>
              </a:rPr>
              <a:pPr defTabSz="914400"/>
              <a:t>‹nº›</a:t>
            </a:fld>
            <a:endParaRPr lang="en-US">
              <a:solidFill>
                <a:srgbClr val="873624">
                  <a:lumMod val="60000"/>
                  <a:lumOff val="40000"/>
                </a:srgbClr>
              </a:solidFill>
            </a:endParaRPr>
          </a:p>
        </p:txBody>
      </p:sp>
    </p:spTree>
    <p:extLst>
      <p:ext uri="{BB962C8B-B14F-4D97-AF65-F5344CB8AC3E}">
        <p14:creationId xmlns:p14="http://schemas.microsoft.com/office/powerpoint/2010/main" val="1427119281"/>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12192000" cy="6858000"/>
          </a:xfrm>
          <a:prstGeom prst="rect">
            <a:avLst/>
          </a:prstGeom>
        </p:spPr>
      </p:pic>
      <p:sp>
        <p:nvSpPr>
          <p:cNvPr id="2" name="Title Placeholder 1"/>
          <p:cNvSpPr>
            <a:spLocks noGrp="1"/>
          </p:cNvSpPr>
          <p:nvPr>
            <p:ph type="title"/>
          </p:nvPr>
        </p:nvSpPr>
        <p:spPr>
          <a:xfrm>
            <a:off x="1828800" y="1295400"/>
            <a:ext cx="8534400" cy="6858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1828800" y="2057401"/>
            <a:ext cx="8534400" cy="3429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white">
          <a:xfrm>
            <a:off x="406400" y="6356351"/>
            <a:ext cx="28448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pPr defTabSz="914400"/>
            <a:fld id="{1D8BD707-D9CF-40AE-B4C6-C98DA3205C09}" type="datetimeFigureOut">
              <a:rPr lang="en-US" smtClean="0">
                <a:solidFill>
                  <a:srgbClr val="873624">
                    <a:lumMod val="60000"/>
                    <a:lumOff val="40000"/>
                  </a:srgbClr>
                </a:solidFill>
              </a:rPr>
              <a:pPr defTabSz="914400"/>
              <a:t>10/10/2017</a:t>
            </a:fld>
            <a:endParaRPr lang="en-US">
              <a:solidFill>
                <a:srgbClr val="873624">
                  <a:lumMod val="60000"/>
                  <a:lumOff val="40000"/>
                </a:srgbClr>
              </a:solidFill>
            </a:endParaRPr>
          </a:p>
        </p:txBody>
      </p:sp>
      <p:sp>
        <p:nvSpPr>
          <p:cNvPr id="5" name="Footer Placeholder 4"/>
          <p:cNvSpPr>
            <a:spLocks noGrp="1"/>
          </p:cNvSpPr>
          <p:nvPr>
            <p:ph type="ftr" sz="quarter" idx="3"/>
          </p:nvPr>
        </p:nvSpPr>
        <p:spPr bwMode="white">
          <a:xfrm>
            <a:off x="3962400" y="6356351"/>
            <a:ext cx="42672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pPr defTabSz="914400"/>
            <a:endParaRPr lang="en-US">
              <a:solidFill>
                <a:srgbClr val="873624">
                  <a:lumMod val="60000"/>
                  <a:lumOff val="40000"/>
                </a:srgbClr>
              </a:solidFill>
            </a:endParaRPr>
          </a:p>
        </p:txBody>
      </p:sp>
      <p:sp>
        <p:nvSpPr>
          <p:cNvPr id="6" name="Slide Number Placeholder 5"/>
          <p:cNvSpPr>
            <a:spLocks noGrp="1"/>
          </p:cNvSpPr>
          <p:nvPr>
            <p:ph type="sldNum" sz="quarter" idx="4"/>
          </p:nvPr>
        </p:nvSpPr>
        <p:spPr bwMode="white">
          <a:xfrm>
            <a:off x="8900160" y="6364225"/>
            <a:ext cx="28448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pPr defTabSz="914400"/>
            <a:fld id="{B6F15528-21DE-4FAA-801E-634DDDAF4B2B}" type="slidenum">
              <a:rPr lang="en-US" smtClean="0">
                <a:solidFill>
                  <a:srgbClr val="873624">
                    <a:lumMod val="60000"/>
                    <a:lumOff val="40000"/>
                  </a:srgbClr>
                </a:solidFill>
              </a:rPr>
              <a:pPr defTabSz="914400"/>
              <a:t>‹nº›</a:t>
            </a:fld>
            <a:endParaRPr lang="en-US">
              <a:solidFill>
                <a:srgbClr val="873624">
                  <a:lumMod val="60000"/>
                  <a:lumOff val="40000"/>
                </a:srgbClr>
              </a:solidFill>
            </a:endParaRPr>
          </a:p>
        </p:txBody>
      </p:sp>
    </p:spTree>
    <p:extLst>
      <p:ext uri="{BB962C8B-B14F-4D97-AF65-F5344CB8AC3E}">
        <p14:creationId xmlns:p14="http://schemas.microsoft.com/office/powerpoint/2010/main" val="798671520"/>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9.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35.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19.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reptunghi 3">
            <a:extLst>
              <a:ext uri="{FF2B5EF4-FFF2-40B4-BE49-F238E27FC236}">
                <a16:creationId xmlns="" xmlns:a16="http://schemas.microsoft.com/office/drawing/2014/main" id="{62970452-B1A3-41D0-89EA-3FCE24886DC2}"/>
              </a:ext>
            </a:extLst>
          </p:cNvPr>
          <p:cNvSpPr/>
          <p:nvPr/>
        </p:nvSpPr>
        <p:spPr>
          <a:xfrm>
            <a:off x="3614715" y="4365245"/>
            <a:ext cx="4962617" cy="1077218"/>
          </a:xfrm>
          <a:prstGeom prst="rect">
            <a:avLst/>
          </a:prstGeom>
        </p:spPr>
        <p:txBody>
          <a:bodyPr wrap="square">
            <a:spAutoFit/>
          </a:bodyPr>
          <a:lstStyle/>
          <a:p>
            <a:pPr algn="ctr"/>
            <a:r>
              <a:rPr lang="en-US" sz="3200" b="1" dirty="0">
                <a:ln w="1905"/>
                <a:solidFill>
                  <a:schemeClr val="tx2">
                    <a:lumMod val="50000"/>
                  </a:schemeClr>
                </a:solidFill>
                <a:effectLst>
                  <a:innerShdw blurRad="69850" dist="43180" dir="5400000">
                    <a:srgbClr val="000000">
                      <a:alpha val="65000"/>
                    </a:srgbClr>
                  </a:innerShdw>
                </a:effectLst>
              </a:rPr>
              <a:t>By </a:t>
            </a:r>
            <a:r>
              <a:rPr lang="en-US" sz="3200" b="1" dirty="0" err="1">
                <a:ln w="1905"/>
                <a:solidFill>
                  <a:schemeClr val="tx2">
                    <a:lumMod val="50000"/>
                  </a:schemeClr>
                </a:solidFill>
                <a:effectLst>
                  <a:innerShdw blurRad="69850" dist="43180" dir="5400000">
                    <a:srgbClr val="000000">
                      <a:alpha val="65000"/>
                    </a:srgbClr>
                  </a:innerShdw>
                </a:effectLst>
              </a:rPr>
              <a:t>Iorga</a:t>
            </a:r>
            <a:r>
              <a:rPr lang="en-US" sz="3200" b="1" dirty="0">
                <a:ln w="1905"/>
                <a:solidFill>
                  <a:schemeClr val="tx2">
                    <a:lumMod val="50000"/>
                  </a:schemeClr>
                </a:solidFill>
                <a:effectLst>
                  <a:innerShdw blurRad="69850" dist="43180" dir="5400000">
                    <a:srgbClr val="000000">
                      <a:alpha val="65000"/>
                    </a:srgbClr>
                  </a:innerShdw>
                </a:effectLst>
              </a:rPr>
              <a:t> Patricia and </a:t>
            </a:r>
            <a:r>
              <a:rPr lang="en-US" sz="3200" b="1" dirty="0" err="1">
                <a:ln w="1905"/>
                <a:solidFill>
                  <a:schemeClr val="tx2">
                    <a:lumMod val="50000"/>
                  </a:schemeClr>
                </a:solidFill>
                <a:effectLst>
                  <a:innerShdw blurRad="69850" dist="43180" dir="5400000">
                    <a:srgbClr val="000000">
                      <a:alpha val="65000"/>
                    </a:srgbClr>
                  </a:innerShdw>
                </a:effectLst>
              </a:rPr>
              <a:t>Grigor</a:t>
            </a:r>
            <a:r>
              <a:rPr lang="ro-RO" sz="3200" b="1" dirty="0">
                <a:ln w="1905"/>
                <a:solidFill>
                  <a:schemeClr val="tx2">
                    <a:lumMod val="50000"/>
                  </a:schemeClr>
                </a:solidFill>
                <a:effectLst>
                  <a:innerShdw blurRad="69850" dist="43180" dir="5400000">
                    <a:srgbClr val="000000">
                      <a:alpha val="65000"/>
                    </a:srgbClr>
                  </a:innerShdw>
                </a:effectLst>
              </a:rPr>
              <a:t>as</a:t>
            </a:r>
            <a:r>
              <a:rPr lang="en-US" sz="3200" b="1" dirty="0">
                <a:ln w="1905"/>
                <a:solidFill>
                  <a:schemeClr val="tx2">
                    <a:lumMod val="50000"/>
                  </a:schemeClr>
                </a:solidFill>
                <a:effectLst>
                  <a:innerShdw blurRad="69850" dist="43180" dir="5400000">
                    <a:srgbClr val="000000">
                      <a:alpha val="65000"/>
                    </a:srgbClr>
                  </a:innerShdw>
                </a:effectLst>
              </a:rPr>
              <a:t> Flavia</a:t>
            </a:r>
            <a:endParaRPr lang="ro-RO" sz="3200" b="1" dirty="0">
              <a:ln w="1905"/>
              <a:solidFill>
                <a:schemeClr val="tx2">
                  <a:lumMod val="50000"/>
                </a:schemeClr>
              </a:solidFill>
              <a:effectLst>
                <a:innerShdw blurRad="69850" dist="43180" dir="5400000">
                  <a:srgbClr val="000000">
                    <a:alpha val="65000"/>
                  </a:srgbClr>
                </a:innerShdw>
              </a:effectLst>
            </a:endParaRPr>
          </a:p>
        </p:txBody>
      </p:sp>
      <p:sp>
        <p:nvSpPr>
          <p:cNvPr id="5" name="Titlu 4">
            <a:extLst>
              <a:ext uri="{FF2B5EF4-FFF2-40B4-BE49-F238E27FC236}">
                <a16:creationId xmlns="" xmlns:a16="http://schemas.microsoft.com/office/drawing/2014/main" id="{ADD1BFB4-394F-4F12-8C1B-58188B5E7587}"/>
              </a:ext>
            </a:extLst>
          </p:cNvPr>
          <p:cNvSpPr>
            <a:spLocks noGrp="1"/>
          </p:cNvSpPr>
          <p:nvPr>
            <p:ph type="title"/>
          </p:nvPr>
        </p:nvSpPr>
        <p:spPr>
          <a:xfrm>
            <a:off x="1672391" y="2450468"/>
            <a:ext cx="8534400" cy="990601"/>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6600" b="1"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rPr>
              <a:t>MATHs </a:t>
            </a:r>
            <a:r>
              <a:rPr lang="en-US" sz="6600" b="1"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rPr>
              <a:t>IN ARTS</a:t>
            </a:r>
            <a:endParaRPr lang="ro-RO" sz="6600" b="1"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outerShdw blurRad="38100" dist="38100" dir="2700000" algn="tl">
                  <a:srgbClr val="000000">
                    <a:alpha val="43137"/>
                  </a:srgbClr>
                </a:outerShdw>
                <a:reflection blurRad="12700" stA="50000" endPos="50000" dist="5000" dir="5400000" sy="-100000" rotWithShape="0"/>
              </a:effectLst>
            </a:endParaRPr>
          </a:p>
        </p:txBody>
      </p:sp>
    </p:spTree>
    <p:extLst>
      <p:ext uri="{BB962C8B-B14F-4D97-AF65-F5344CB8AC3E}">
        <p14:creationId xmlns:p14="http://schemas.microsoft.com/office/powerpoint/2010/main" val="5880508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94400" y="2362200"/>
            <a:ext cx="4775200" cy="3124201"/>
          </a:xfrm>
        </p:spPr>
        <p:txBody>
          <a:bodyPr>
            <a:normAutofit/>
          </a:bodyPr>
          <a:lstStyle/>
          <a:p>
            <a:r>
              <a:rPr lang="en-US" sz="2000" dirty="0">
                <a:latin typeface="+mj-lt"/>
              </a:rPr>
              <a:t>The time signature appears at the beginning of the piece of music, right after the clef symbol and key signature. Most time signatures contain two numbers.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17" y="914400"/>
            <a:ext cx="4775199" cy="4800600"/>
          </a:xfrm>
          <a:prstGeom prst="rect">
            <a:avLst/>
          </a:prstGeom>
          <a:ln>
            <a:noFill/>
          </a:ln>
          <a:effectLst>
            <a:softEdge rad="112500"/>
          </a:effectLst>
        </p:spPr>
      </p:pic>
    </p:spTree>
    <p:extLst>
      <p:ext uri="{BB962C8B-B14F-4D97-AF65-F5344CB8AC3E}">
        <p14:creationId xmlns:p14="http://schemas.microsoft.com/office/powerpoint/2010/main" val="3821382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4343400"/>
            <a:ext cx="6629400" cy="1981200"/>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927" y="489284"/>
            <a:ext cx="6629400" cy="3733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950933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0800" y="1219200"/>
            <a:ext cx="9448800" cy="3048000"/>
          </a:xfrm>
        </p:spPr>
        <p:txBody>
          <a:bodyPr>
            <a:normAutofit/>
          </a:bodyPr>
          <a:lstStyle/>
          <a:p>
            <a:r>
              <a:rPr lang="en-US" dirty="0"/>
              <a:t>The bond between Math  and music has a lot of applications. In fact Math can use concepts like  rhythm  and  measures/bars to pinpoint  the bond between multiplication, division and operation with fractions.</a:t>
            </a:r>
          </a:p>
          <a:p>
            <a:r>
              <a:rPr lang="en-US" dirty="0"/>
              <a:t>For example, in a song  with the time signature of 3/4(three-four), the sum of the notes in each  measure  must be three quarters.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0" y="3505200"/>
            <a:ext cx="5486400" cy="2209800"/>
          </a:xfrm>
          <a:prstGeom prst="rect">
            <a:avLst/>
          </a:prstGeom>
        </p:spPr>
      </p:pic>
    </p:spTree>
    <p:extLst>
      <p:ext uri="{BB962C8B-B14F-4D97-AF65-F5344CB8AC3E}">
        <p14:creationId xmlns:p14="http://schemas.microsoft.com/office/powerpoint/2010/main" val="16267299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30402" y="228600"/>
            <a:ext cx="8026399" cy="5943600"/>
          </a:xfr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77987" y="5029200"/>
            <a:ext cx="812800" cy="609600"/>
          </a:xfrm>
          <a:prstGeom prst="rect">
            <a:avLst/>
          </a:prstGeom>
        </p:spPr>
      </p:pic>
    </p:spTree>
    <p:extLst>
      <p:ext uri="{BB962C8B-B14F-4D97-AF65-F5344CB8AC3E}">
        <p14:creationId xmlns:p14="http://schemas.microsoft.com/office/powerpoint/2010/main" val="19528303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76200"/>
            <a:ext cx="6019800" cy="35814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287" y="3512412"/>
            <a:ext cx="5943600" cy="3319462"/>
          </a:xfrm>
          <a:prstGeom prst="rect">
            <a:avLst/>
          </a:prstGeom>
        </p:spPr>
      </p:pic>
    </p:spTree>
    <p:extLst>
      <p:ext uri="{BB962C8B-B14F-4D97-AF65-F5344CB8AC3E}">
        <p14:creationId xmlns:p14="http://schemas.microsoft.com/office/powerpoint/2010/main" val="19875365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Homework</a:t>
            </a:r>
          </a:p>
        </p:txBody>
      </p:sp>
      <p:sp>
        <p:nvSpPr>
          <p:cNvPr id="3" name="Content Placeholder 2"/>
          <p:cNvSpPr>
            <a:spLocks noGrp="1"/>
          </p:cNvSpPr>
          <p:nvPr>
            <p:ph idx="1"/>
          </p:nvPr>
        </p:nvSpPr>
        <p:spPr/>
        <p:txBody>
          <a:bodyPr/>
          <a:lstStyle/>
          <a:p>
            <a:r>
              <a:rPr lang="en-US" b="1" dirty="0"/>
              <a:t>Portuguese</a:t>
            </a:r>
            <a:r>
              <a:rPr lang="en-US" dirty="0"/>
              <a:t>-Knowing the height on the notes fro the value table and from what I explained to you, try to do 3 measures/bars  with the time signature of 4/4.</a:t>
            </a:r>
          </a:p>
          <a:p>
            <a:r>
              <a:rPr lang="en-US" b="1" dirty="0"/>
              <a:t>Greeks-</a:t>
            </a:r>
            <a:r>
              <a:rPr lang="en-US" dirty="0"/>
              <a:t>Knowing the height on the notes fro the value table and from what I explained to you, try to do 3 measures/bars  with the time signature of 3/4</a:t>
            </a:r>
          </a:p>
          <a:p>
            <a:endParaRPr lang="en-US" dirty="0"/>
          </a:p>
        </p:txBody>
      </p:sp>
    </p:spTree>
    <p:extLst>
      <p:ext uri="{BB962C8B-B14F-4D97-AF65-F5344CB8AC3E}">
        <p14:creationId xmlns:p14="http://schemas.microsoft.com/office/powerpoint/2010/main" val="4526761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7000" y="2743200"/>
            <a:ext cx="6553200" cy="2590800"/>
          </a:xfrm>
        </p:spPr>
      </p:pic>
    </p:spTree>
    <p:extLst>
      <p:ext uri="{BB962C8B-B14F-4D97-AF65-F5344CB8AC3E}">
        <p14:creationId xmlns:p14="http://schemas.microsoft.com/office/powerpoint/2010/main" val="4219417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905000"/>
            <a:ext cx="8229600" cy="2057400"/>
          </a:xfrm>
        </p:spPr>
        <p:txBody>
          <a:bodyPr>
            <a:normAutofit/>
          </a:bodyPr>
          <a:lstStyle/>
          <a:p>
            <a:r>
              <a:rPr lang="en-US" sz="9600" b="1" i="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THE END</a:t>
            </a:r>
          </a:p>
        </p:txBody>
      </p:sp>
    </p:spTree>
    <p:extLst>
      <p:ext uri="{BB962C8B-B14F-4D97-AF65-F5344CB8AC3E}">
        <p14:creationId xmlns:p14="http://schemas.microsoft.com/office/powerpoint/2010/main" val="31645835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indent="0" algn="ctr">
              <a:buNone/>
            </a:pPr>
            <a:r>
              <a:rPr lang="en-US" sz="9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NOT YET</a:t>
            </a:r>
          </a:p>
        </p:txBody>
      </p:sp>
    </p:spTree>
    <p:extLst>
      <p:ext uri="{BB962C8B-B14F-4D97-AF65-F5344CB8AC3E}">
        <p14:creationId xmlns:p14="http://schemas.microsoft.com/office/powerpoint/2010/main" val="12287029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ine 4">
            <a:extLst>
              <a:ext uri="{FF2B5EF4-FFF2-40B4-BE49-F238E27FC236}">
                <a16:creationId xmlns="" xmlns:a16="http://schemas.microsoft.com/office/drawing/2014/main" id="{DA906117-143F-4805-99DA-62125BFAD08B}"/>
              </a:ext>
            </a:extLst>
          </p:cNvPr>
          <p:cNvPicPr>
            <a:picLocks noChangeAspect="1"/>
          </p:cNvPicPr>
          <p:nvPr/>
        </p:nvPicPr>
        <p:blipFill>
          <a:blip r:embed="rId2"/>
          <a:stretch>
            <a:fillRect/>
          </a:stretch>
        </p:blipFill>
        <p:spPr>
          <a:xfrm>
            <a:off x="340628" y="161068"/>
            <a:ext cx="4160541" cy="3725134"/>
          </a:xfrm>
          <a:prstGeom prst="rect">
            <a:avLst/>
          </a:prstGeom>
        </p:spPr>
      </p:pic>
      <p:pic>
        <p:nvPicPr>
          <p:cNvPr id="4" name="Imagine 3">
            <a:extLst>
              <a:ext uri="{FF2B5EF4-FFF2-40B4-BE49-F238E27FC236}">
                <a16:creationId xmlns="" xmlns:a16="http://schemas.microsoft.com/office/drawing/2014/main" id="{3072F8AD-85D6-4CBC-BFE3-6F3671479CEC}"/>
              </a:ext>
            </a:extLst>
          </p:cNvPr>
          <p:cNvPicPr>
            <a:picLocks noChangeAspect="1"/>
          </p:cNvPicPr>
          <p:nvPr/>
        </p:nvPicPr>
        <p:blipFill>
          <a:blip r:embed="rId3"/>
          <a:stretch>
            <a:fillRect/>
          </a:stretch>
        </p:blipFill>
        <p:spPr>
          <a:xfrm>
            <a:off x="6782565" y="166985"/>
            <a:ext cx="5122393" cy="3722272"/>
          </a:xfrm>
          <a:prstGeom prst="rect">
            <a:avLst/>
          </a:prstGeom>
        </p:spPr>
      </p:pic>
      <p:pic>
        <p:nvPicPr>
          <p:cNvPr id="6" name="Imagine 5">
            <a:extLst>
              <a:ext uri="{FF2B5EF4-FFF2-40B4-BE49-F238E27FC236}">
                <a16:creationId xmlns="" xmlns:a16="http://schemas.microsoft.com/office/drawing/2014/main" id="{A3697355-AE1B-4D7E-97B2-B2046F865898}"/>
              </a:ext>
            </a:extLst>
          </p:cNvPr>
          <p:cNvPicPr>
            <a:picLocks noChangeAspect="1"/>
          </p:cNvPicPr>
          <p:nvPr/>
        </p:nvPicPr>
        <p:blipFill>
          <a:blip r:embed="rId4"/>
          <a:stretch>
            <a:fillRect/>
          </a:stretch>
        </p:blipFill>
        <p:spPr>
          <a:xfrm>
            <a:off x="3380132" y="3237786"/>
            <a:ext cx="4986925" cy="3318572"/>
          </a:xfrm>
          <a:prstGeom prst="rect">
            <a:avLst/>
          </a:prstGeom>
        </p:spPr>
      </p:pic>
      <p:sp>
        <p:nvSpPr>
          <p:cNvPr id="7" name="Dreptunghi 6">
            <a:extLst>
              <a:ext uri="{FF2B5EF4-FFF2-40B4-BE49-F238E27FC236}">
                <a16:creationId xmlns="" xmlns:a16="http://schemas.microsoft.com/office/drawing/2014/main" id="{8DB7BF02-9569-4DE7-9C32-FC4ABDE4A29C}"/>
              </a:ext>
            </a:extLst>
          </p:cNvPr>
          <p:cNvSpPr/>
          <p:nvPr/>
        </p:nvSpPr>
        <p:spPr>
          <a:xfrm>
            <a:off x="2242289" y="2243435"/>
            <a:ext cx="7494359" cy="923330"/>
          </a:xfrm>
          <a:prstGeom prst="rect">
            <a:avLst/>
          </a:prstGeom>
          <a:noFill/>
        </p:spPr>
        <p:txBody>
          <a:bodyPr wrap="none" lIns="91440" tIns="45720" rIns="91440" bIns="45720">
            <a:spAutoFit/>
          </a:bodyPr>
          <a:lstStyle/>
          <a:p>
            <a:pPr algn="ctr"/>
            <a:r>
              <a:rPr lang="en-US" sz="5400" b="1" dirty="0" err="1" smtClean="0">
                <a:ln w="22225">
                  <a:solidFill>
                    <a:schemeClr val="accent2"/>
                  </a:solidFill>
                  <a:prstDash val="solid"/>
                </a:ln>
                <a:solidFill>
                  <a:schemeClr val="accent6">
                    <a:lumMod val="20000"/>
                    <a:lumOff val="80000"/>
                  </a:schemeClr>
                </a:solidFill>
              </a:rPr>
              <a:t>Maths</a:t>
            </a:r>
            <a:r>
              <a:rPr lang="en-US" sz="5400" b="1" dirty="0" smtClean="0">
                <a:ln w="22225">
                  <a:solidFill>
                    <a:schemeClr val="accent2"/>
                  </a:solidFill>
                  <a:prstDash val="solid"/>
                </a:ln>
                <a:solidFill>
                  <a:schemeClr val="accent6">
                    <a:lumMod val="20000"/>
                    <a:lumOff val="80000"/>
                  </a:schemeClr>
                </a:solidFill>
              </a:rPr>
              <a:t> </a:t>
            </a:r>
            <a:r>
              <a:rPr lang="en-US" sz="5400" b="1" dirty="0">
                <a:ln w="22225">
                  <a:solidFill>
                    <a:schemeClr val="accent2"/>
                  </a:solidFill>
                  <a:prstDash val="solid"/>
                </a:ln>
                <a:solidFill>
                  <a:schemeClr val="accent6">
                    <a:lumMod val="20000"/>
                    <a:lumOff val="80000"/>
                  </a:schemeClr>
                </a:solidFill>
              </a:rPr>
              <a:t>used in origami</a:t>
            </a:r>
            <a:endParaRPr lang="ro-RO" sz="5400" b="1" dirty="0">
              <a:ln w="22225">
                <a:solidFill>
                  <a:schemeClr val="accent2"/>
                </a:solidFill>
                <a:prstDash val="solid"/>
              </a:ln>
              <a:solidFill>
                <a:schemeClr val="accent6">
                  <a:lumMod val="20000"/>
                  <a:lumOff val="80000"/>
                </a:schemeClr>
              </a:solidFill>
            </a:endParaRPr>
          </a:p>
        </p:txBody>
      </p:sp>
    </p:spTree>
    <p:extLst>
      <p:ext uri="{BB962C8B-B14F-4D97-AF65-F5344CB8AC3E}">
        <p14:creationId xmlns:p14="http://schemas.microsoft.com/office/powerpoint/2010/main" val="8959529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0" b="-40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9263">
            <a:off x="7341037" y="3165318"/>
            <a:ext cx="3591328" cy="349301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95264">
            <a:off x="982288" y="3563375"/>
            <a:ext cx="5715000" cy="3302000"/>
          </a:xfrm>
          <a:prstGeom prst="rect">
            <a:avLst/>
          </a:prstGeom>
        </p:spPr>
      </p:pic>
      <p:sp>
        <p:nvSpPr>
          <p:cNvPr id="2" name="Title 1"/>
          <p:cNvSpPr>
            <a:spLocks noGrp="1"/>
          </p:cNvSpPr>
          <p:nvPr>
            <p:ph type="ctrTitle"/>
          </p:nvPr>
        </p:nvSpPr>
        <p:spPr>
          <a:xfrm>
            <a:off x="2033337" y="1596688"/>
            <a:ext cx="7772400" cy="1649762"/>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6000" b="1"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Maths</a:t>
            </a:r>
            <a:r>
              <a:rPr lang="en-US" sz="6000" b="1"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en-US" sz="6000" b="1"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used in music</a:t>
            </a:r>
          </a:p>
        </p:txBody>
      </p:sp>
    </p:spTree>
    <p:extLst>
      <p:ext uri="{BB962C8B-B14F-4D97-AF65-F5344CB8AC3E}">
        <p14:creationId xmlns:p14="http://schemas.microsoft.com/office/powerpoint/2010/main" val="15396999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12"/>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1"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16"/>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228949" y="-2"/>
            <a:ext cx="6963051" cy="68580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18"/>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flipV="1">
            <a:off x="5271481" y="3429003"/>
            <a:ext cx="6894576" cy="1"/>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40" name="Rectangle 20"/>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657064" y="0"/>
            <a:ext cx="81313" cy="6858000"/>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ine 4">
            <a:extLst>
              <a:ext uri="{FF2B5EF4-FFF2-40B4-BE49-F238E27FC236}">
                <a16:creationId xmlns="" xmlns:a16="http://schemas.microsoft.com/office/drawing/2014/main" id="{93B03D31-5069-4673-B23B-F8436F37D008}"/>
              </a:ext>
            </a:extLst>
          </p:cNvPr>
          <p:cNvPicPr>
            <a:picLocks noChangeAspect="1"/>
          </p:cNvPicPr>
          <p:nvPr/>
        </p:nvPicPr>
        <p:blipFill rotWithShape="1">
          <a:blip r:embed="rId3"/>
          <a:srcRect l="6340" r="34232" b="4"/>
          <a:stretch/>
        </p:blipFill>
        <p:spPr>
          <a:xfrm>
            <a:off x="5721528" y="381844"/>
            <a:ext cx="2515709" cy="2783221"/>
          </a:xfrm>
          <a:prstGeom prst="rect">
            <a:avLst/>
          </a:prstGeom>
        </p:spPr>
      </p:pic>
      <p:pic>
        <p:nvPicPr>
          <p:cNvPr id="7" name="Imagine 6">
            <a:extLst>
              <a:ext uri="{FF2B5EF4-FFF2-40B4-BE49-F238E27FC236}">
                <a16:creationId xmlns="" xmlns:a16="http://schemas.microsoft.com/office/drawing/2014/main" id="{8FA9AE1C-47D5-4B0B-AAAB-D95F11978889}"/>
              </a:ext>
            </a:extLst>
          </p:cNvPr>
          <p:cNvPicPr>
            <a:picLocks noChangeAspect="1"/>
          </p:cNvPicPr>
          <p:nvPr/>
        </p:nvPicPr>
        <p:blipFill rotWithShape="1">
          <a:blip r:embed="rId4"/>
          <a:srcRect l="4526" r="7710" b="-5"/>
          <a:stretch/>
        </p:blipFill>
        <p:spPr>
          <a:xfrm>
            <a:off x="9220258" y="368097"/>
            <a:ext cx="2379377" cy="2711244"/>
          </a:xfrm>
          <a:prstGeom prst="rect">
            <a:avLst/>
          </a:prstGeom>
        </p:spPr>
      </p:pic>
      <p:pic>
        <p:nvPicPr>
          <p:cNvPr id="6" name="Imagine 5">
            <a:extLst>
              <a:ext uri="{FF2B5EF4-FFF2-40B4-BE49-F238E27FC236}">
                <a16:creationId xmlns="" xmlns:a16="http://schemas.microsoft.com/office/drawing/2014/main" id="{29F21DA1-F262-49E3-B4C7-9E7A7C838DED}"/>
              </a:ext>
            </a:extLst>
          </p:cNvPr>
          <p:cNvPicPr>
            <a:picLocks noChangeAspect="1"/>
          </p:cNvPicPr>
          <p:nvPr/>
        </p:nvPicPr>
        <p:blipFill rotWithShape="1">
          <a:blip r:embed="rId5"/>
          <a:srcRect l="29510" r="20509" b="-3"/>
          <a:stretch/>
        </p:blipFill>
        <p:spPr>
          <a:xfrm>
            <a:off x="5930575" y="3778696"/>
            <a:ext cx="2279056" cy="2564991"/>
          </a:xfrm>
          <a:prstGeom prst="rect">
            <a:avLst/>
          </a:prstGeom>
        </p:spPr>
      </p:pic>
      <p:sp>
        <p:nvSpPr>
          <p:cNvPr id="41" name="Rectangle 22"/>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213374" y="0"/>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ine 7">
            <a:extLst>
              <a:ext uri="{FF2B5EF4-FFF2-40B4-BE49-F238E27FC236}">
                <a16:creationId xmlns="" xmlns:a16="http://schemas.microsoft.com/office/drawing/2014/main" id="{DF3A9021-6DAF-4BA4-9855-AEFB8970C235}"/>
              </a:ext>
            </a:extLst>
          </p:cNvPr>
          <p:cNvPicPr>
            <a:picLocks noChangeAspect="1"/>
          </p:cNvPicPr>
          <p:nvPr/>
        </p:nvPicPr>
        <p:blipFill rotWithShape="1">
          <a:blip r:embed="rId6"/>
          <a:srcRect l="20190" r="12953" b="-5"/>
          <a:stretch/>
        </p:blipFill>
        <p:spPr>
          <a:xfrm>
            <a:off x="9239742" y="3778659"/>
            <a:ext cx="2286385" cy="2564990"/>
          </a:xfrm>
          <a:prstGeom prst="rect">
            <a:avLst/>
          </a:prstGeom>
        </p:spPr>
      </p:pic>
      <p:pic>
        <p:nvPicPr>
          <p:cNvPr id="42" name="Picture 24"/>
          <p:cNvPicPr>
            <a:picLocks noGrp="1" noRot="1" noChangeAspect="1" noMove="1" noResize="1" noEditPoints="1" noAdjustHandles="1" noChangeArrowheads="1" noChangeShapeType="1" noCrop="1"/>
          </p:cNvPicPr>
          <p:nvPr>
            <p:extLst>
              <p:ext uri="{386F3935-93C4-4BCD-93E2-E3B085C9AB24}">
                <p16:designElem xmlns=""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u 1">
            <a:extLst>
              <a:ext uri="{FF2B5EF4-FFF2-40B4-BE49-F238E27FC236}">
                <a16:creationId xmlns="" xmlns:a16="http://schemas.microsoft.com/office/drawing/2014/main" id="{4A1C2784-60AC-4051-BF59-7D7DA6E924DA}"/>
              </a:ext>
            </a:extLst>
          </p:cNvPr>
          <p:cNvSpPr>
            <a:spLocks noGrp="1"/>
          </p:cNvSpPr>
          <p:nvPr>
            <p:ph type="title"/>
          </p:nvPr>
        </p:nvSpPr>
        <p:spPr>
          <a:xfrm>
            <a:off x="913776" y="618518"/>
            <a:ext cx="3893976" cy="1343448"/>
          </a:xfrm>
        </p:spPr>
        <p:txBody>
          <a:bodyPr anchor="b">
            <a:normAutofit/>
          </a:bodyPr>
          <a:lstStyle/>
          <a:p>
            <a:r>
              <a:rPr lang="en-US" sz="3200" dirty="0"/>
              <a:t>Origami </a:t>
            </a:r>
            <a:endParaRPr lang="ro-RO" sz="3200" dirty="0"/>
          </a:p>
        </p:txBody>
      </p:sp>
      <p:sp>
        <p:nvSpPr>
          <p:cNvPr id="3" name="Substituent conținut 2">
            <a:extLst>
              <a:ext uri="{FF2B5EF4-FFF2-40B4-BE49-F238E27FC236}">
                <a16:creationId xmlns="" xmlns:a16="http://schemas.microsoft.com/office/drawing/2014/main" id="{146C756E-8F50-4275-94D8-04AB715C3D3D}"/>
              </a:ext>
            </a:extLst>
          </p:cNvPr>
          <p:cNvSpPr>
            <a:spLocks noGrp="1"/>
          </p:cNvSpPr>
          <p:nvPr>
            <p:ph sz="quarter" idx="13"/>
          </p:nvPr>
        </p:nvSpPr>
        <p:spPr>
          <a:xfrm>
            <a:off x="461665" y="2361460"/>
            <a:ext cx="4346113" cy="3429739"/>
          </a:xfrm>
        </p:spPr>
        <p:txBody>
          <a:bodyPr>
            <a:normAutofit/>
          </a:bodyPr>
          <a:lstStyle/>
          <a:p>
            <a:pPr algn="just"/>
            <a:r>
              <a:rPr lang="en-US" sz="1600" dirty="0"/>
              <a:t>A lot of you know that origami is the art of folding paper. The connection between </a:t>
            </a:r>
            <a:r>
              <a:rPr lang="en-US" sz="1600" dirty="0" err="1" smtClean="0"/>
              <a:t>maths</a:t>
            </a:r>
            <a:r>
              <a:rPr lang="en-US" sz="1600" dirty="0" smtClean="0"/>
              <a:t> </a:t>
            </a:r>
            <a:r>
              <a:rPr lang="en-US" sz="1600" dirty="0"/>
              <a:t>and origami is simple: geometry.</a:t>
            </a:r>
            <a:r>
              <a:rPr lang="ro-RO" sz="1600" dirty="0"/>
              <a:t> </a:t>
            </a:r>
          </a:p>
          <a:p>
            <a:pPr algn="just"/>
            <a:r>
              <a:rPr lang="en-US" sz="1600" dirty="0"/>
              <a:t>The MODELS IN THE PICTURES CONSIST OF TRIANGLES AND POLIGONS AND SHOW HOW </a:t>
            </a:r>
            <a:r>
              <a:rPr lang="en-US" sz="1600" dirty="0" smtClean="0"/>
              <a:t>you </a:t>
            </a:r>
            <a:r>
              <a:rPr lang="en-US" sz="1600" dirty="0"/>
              <a:t>CAN CREATE GEOMETRICAL FIGURES FROM ORIGAMI.</a:t>
            </a:r>
            <a:endParaRPr lang="ro-RO" sz="1600" dirty="0"/>
          </a:p>
          <a:p>
            <a:endParaRPr lang="ro-RO" sz="1600" dirty="0"/>
          </a:p>
        </p:txBody>
      </p:sp>
    </p:spTree>
    <p:extLst>
      <p:ext uri="{BB962C8B-B14F-4D97-AF65-F5344CB8AC3E}">
        <p14:creationId xmlns:p14="http://schemas.microsoft.com/office/powerpoint/2010/main" val="15652194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6"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21" presetClass="entr" presetSubtype="1"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heel(1)">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EA80B909-2BCD-436D-883C-E474A9F0EC41}"/>
              </a:ext>
            </a:extLst>
          </p:cNvPr>
          <p:cNvSpPr>
            <a:spLocks noGrp="1"/>
          </p:cNvSpPr>
          <p:nvPr>
            <p:ph type="title"/>
          </p:nvPr>
        </p:nvSpPr>
        <p:spPr>
          <a:xfrm>
            <a:off x="838201" y="229448"/>
            <a:ext cx="10364451" cy="1596177"/>
          </a:xfrm>
        </p:spPr>
        <p:txBody>
          <a:bodyPr/>
          <a:lstStyle/>
          <a:p>
            <a:r>
              <a:rPr lang="en-US" dirty="0" err="1"/>
              <a:t>Huzita-Hatori</a:t>
            </a:r>
            <a:r>
              <a:rPr lang="en-US" dirty="0"/>
              <a:t> axioms</a:t>
            </a:r>
            <a:endParaRPr lang="ro-RO" dirty="0"/>
          </a:p>
        </p:txBody>
      </p:sp>
      <mc:AlternateContent xmlns:mc="http://schemas.openxmlformats.org/markup-compatibility/2006" xmlns:a14="http://schemas.microsoft.com/office/drawing/2010/main">
        <mc:Choice Requires="a14">
          <p:sp>
            <p:nvSpPr>
              <p:cNvPr id="3" name="Substituent conținut 2">
                <a:extLst>
                  <a:ext uri="{FF2B5EF4-FFF2-40B4-BE49-F238E27FC236}">
                    <a16:creationId xmlns="" xmlns:a16="http://schemas.microsoft.com/office/drawing/2014/main" id="{EC622E86-95C4-4306-BE63-7CBCD98EB085}"/>
                  </a:ext>
                </a:extLst>
              </p:cNvPr>
              <p:cNvSpPr>
                <a:spLocks noGrp="1"/>
              </p:cNvSpPr>
              <p:nvPr>
                <p:ph sz="quarter" idx="13"/>
              </p:nvPr>
            </p:nvSpPr>
            <p:spPr>
              <a:xfrm>
                <a:off x="838201" y="1825625"/>
                <a:ext cx="11075635" cy="4530788"/>
              </a:xfrm>
            </p:spPr>
            <p:txBody>
              <a:bodyPr>
                <a:normAutofit fontScale="62500" lnSpcReduction="20000"/>
              </a:bodyPr>
              <a:lstStyle/>
              <a:p>
                <a:pPr marL="0" indent="0" algn="just">
                  <a:lnSpc>
                    <a:spcPct val="120000"/>
                  </a:lnSpc>
                  <a:buNone/>
                </a:pPr>
                <a:r>
                  <a:rPr lang="en-US" sz="3500" dirty="0"/>
                  <a:t>                 the</a:t>
                </a:r>
                <a:r>
                  <a:rPr lang="ro-RO" sz="3500" dirty="0"/>
                  <a:t> </a:t>
                </a:r>
                <a:r>
                  <a:rPr lang="en-US" sz="3500" dirty="0"/>
                  <a:t>“</a:t>
                </a:r>
                <a:r>
                  <a:rPr lang="ro-RO" sz="3500" dirty="0" err="1"/>
                  <a:t>Huzita-Hatori</a:t>
                </a:r>
                <a:r>
                  <a:rPr lang="en-US" sz="3500" dirty="0"/>
                  <a:t>” axioms</a:t>
                </a:r>
                <a:r>
                  <a:rPr lang="ro-RO" sz="3500" dirty="0"/>
                  <a:t> </a:t>
                </a:r>
                <a:r>
                  <a:rPr lang="en-US" sz="3500" dirty="0"/>
                  <a:t>are one set of rules that describe the operations that could be done when we fold a paper.</a:t>
                </a:r>
                <a:endParaRPr lang="ro-RO" sz="3500" dirty="0"/>
              </a:p>
              <a:p>
                <a:pPr marL="514350" indent="-514350" algn="just">
                  <a:lnSpc>
                    <a:spcPct val="120000"/>
                  </a:lnSpc>
                  <a:buFont typeface="+mj-lt"/>
                  <a:buAutoNum type="arabicPeriod"/>
                </a:pPr>
                <a:r>
                  <a:rPr lang="en-US" sz="3500" dirty="0"/>
                  <a:t>Given 2 point </a:t>
                </a:r>
                <a14:m>
                  <m:oMath xmlns:m="http://schemas.openxmlformats.org/officeDocument/2006/math">
                    <m:sSub>
                      <m:sSubPr>
                        <m:ctrlPr>
                          <a:rPr lang="en-US" sz="3500" i="1" smtClean="0">
                            <a:latin typeface="Cambria Math"/>
                          </a:rPr>
                        </m:ctrlPr>
                      </m:sSubPr>
                      <m:e>
                        <m:r>
                          <a:rPr lang="en-US" sz="3500" b="0" i="1" smtClean="0">
                            <a:latin typeface="Cambria Math" panose="02040503050406030204" pitchFamily="18" charset="0"/>
                          </a:rPr>
                          <m:t>𝑃</m:t>
                        </m:r>
                      </m:e>
                      <m:sub>
                        <m:r>
                          <a:rPr lang="en-US" sz="3500" b="0" i="1" smtClean="0">
                            <a:latin typeface="Cambria Math" panose="02040503050406030204" pitchFamily="18" charset="0"/>
                          </a:rPr>
                          <m:t>1</m:t>
                        </m:r>
                      </m:sub>
                    </m:sSub>
                  </m:oMath>
                </a14:m>
                <a:r>
                  <a:rPr lang="en-US" sz="3500" dirty="0"/>
                  <a:t> and </a:t>
                </a:r>
                <a14:m>
                  <m:oMath xmlns:m="http://schemas.openxmlformats.org/officeDocument/2006/math">
                    <m:sSub>
                      <m:sSubPr>
                        <m:ctrlPr>
                          <a:rPr lang="en-US" sz="3500" i="1" smtClean="0">
                            <a:latin typeface="Cambria Math"/>
                          </a:rPr>
                        </m:ctrlPr>
                      </m:sSubPr>
                      <m:e>
                        <m:r>
                          <a:rPr lang="en-US" sz="3500" b="0" i="1" smtClean="0">
                            <a:latin typeface="Cambria Math" panose="02040503050406030204" pitchFamily="18" charset="0"/>
                          </a:rPr>
                          <m:t>𝑃</m:t>
                        </m:r>
                      </m:e>
                      <m:sub>
                        <m:r>
                          <a:rPr lang="en-US" sz="3500" b="0" i="1" smtClean="0">
                            <a:latin typeface="Cambria Math" panose="02040503050406030204" pitchFamily="18" charset="0"/>
                          </a:rPr>
                          <m:t>2</m:t>
                        </m:r>
                      </m:sub>
                    </m:sSub>
                  </m:oMath>
                </a14:m>
                <a:r>
                  <a:rPr lang="en-US" sz="3500" dirty="0"/>
                  <a:t>, one can fold a single crease that passes through them.</a:t>
                </a:r>
                <a:endParaRPr lang="ro-RO" sz="3500" dirty="0"/>
              </a:p>
              <a:p>
                <a:pPr marL="514350" indent="-514350" algn="just">
                  <a:buFont typeface="+mj-lt"/>
                  <a:buAutoNum type="arabicPeriod"/>
                </a:pPr>
                <a:r>
                  <a:rPr lang="en-US" sz="3500" dirty="0"/>
                  <a:t>Given 2 point </a:t>
                </a:r>
                <a14:m>
                  <m:oMath xmlns:m="http://schemas.openxmlformats.org/officeDocument/2006/math">
                    <m:sSub>
                      <m:sSubPr>
                        <m:ctrlPr>
                          <a:rPr lang="en-US" sz="3500" i="1" smtClean="0">
                            <a:latin typeface="Cambria Math"/>
                          </a:rPr>
                        </m:ctrlPr>
                      </m:sSubPr>
                      <m:e>
                        <m:r>
                          <a:rPr lang="en-US" sz="3500" b="0" i="1" smtClean="0">
                            <a:latin typeface="Cambria Math" panose="02040503050406030204" pitchFamily="18" charset="0"/>
                          </a:rPr>
                          <m:t>𝑃</m:t>
                        </m:r>
                      </m:e>
                      <m:sub>
                        <m:r>
                          <a:rPr lang="en-US" sz="3500" b="0" i="1" smtClean="0">
                            <a:latin typeface="Cambria Math" panose="02040503050406030204" pitchFamily="18" charset="0"/>
                          </a:rPr>
                          <m:t>1</m:t>
                        </m:r>
                      </m:sub>
                    </m:sSub>
                  </m:oMath>
                </a14:m>
                <a:r>
                  <a:rPr lang="en-US" sz="3500" dirty="0"/>
                  <a:t> and </a:t>
                </a:r>
                <a14:m>
                  <m:oMath xmlns:m="http://schemas.openxmlformats.org/officeDocument/2006/math">
                    <m:sSub>
                      <m:sSubPr>
                        <m:ctrlPr>
                          <a:rPr lang="en-US" sz="3500" i="1" dirty="0" smtClean="0">
                            <a:latin typeface="Cambria Math"/>
                          </a:rPr>
                        </m:ctrlPr>
                      </m:sSubPr>
                      <m:e>
                        <m:r>
                          <a:rPr lang="en-US" sz="3500" b="0" i="1" dirty="0" smtClean="0">
                            <a:latin typeface="Cambria Math" panose="02040503050406030204" pitchFamily="18" charset="0"/>
                          </a:rPr>
                          <m:t>𝑃</m:t>
                        </m:r>
                      </m:e>
                      <m:sub>
                        <m:r>
                          <a:rPr lang="en-US" sz="3500" b="0" i="1" dirty="0" smtClean="0">
                            <a:latin typeface="Cambria Math" panose="02040503050406030204" pitchFamily="18" charset="0"/>
                          </a:rPr>
                          <m:t>2</m:t>
                        </m:r>
                      </m:sub>
                    </m:sSub>
                  </m:oMath>
                </a14:m>
                <a:r>
                  <a:rPr lang="en-US" sz="3500" dirty="0"/>
                  <a:t>, one can fold a crease placing </a:t>
                </a:r>
                <a14:m>
                  <m:oMath xmlns:m="http://schemas.openxmlformats.org/officeDocument/2006/math">
                    <m:sSub>
                      <m:sSubPr>
                        <m:ctrlPr>
                          <a:rPr lang="en-US" sz="3500" i="1" smtClean="0">
                            <a:latin typeface="Cambria Math"/>
                          </a:rPr>
                        </m:ctrlPr>
                      </m:sSubPr>
                      <m:e>
                        <m:r>
                          <a:rPr lang="en-US" sz="3500" b="0" i="1" smtClean="0">
                            <a:latin typeface="Cambria Math" panose="02040503050406030204" pitchFamily="18" charset="0"/>
                          </a:rPr>
                          <m:t>𝑃</m:t>
                        </m:r>
                      </m:e>
                      <m:sub>
                        <m:r>
                          <a:rPr lang="en-US" sz="3500" b="0" i="1" smtClean="0">
                            <a:latin typeface="Cambria Math" panose="02040503050406030204" pitchFamily="18" charset="0"/>
                          </a:rPr>
                          <m:t>1</m:t>
                        </m:r>
                      </m:sub>
                    </m:sSub>
                    <m:r>
                      <a:rPr lang="en-US" sz="3500" b="0" i="1" smtClean="0">
                        <a:latin typeface="Cambria Math" panose="02040503050406030204" pitchFamily="18" charset="0"/>
                      </a:rPr>
                      <m:t> </m:t>
                    </m:r>
                  </m:oMath>
                </a14:m>
                <a:r>
                  <a:rPr lang="en-US" sz="3500" dirty="0"/>
                  <a:t>ON </a:t>
                </a:r>
                <a14:m>
                  <m:oMath xmlns:m="http://schemas.openxmlformats.org/officeDocument/2006/math">
                    <m:sSub>
                      <m:sSubPr>
                        <m:ctrlPr>
                          <a:rPr lang="en-US" sz="3500" i="1" smtClean="0">
                            <a:latin typeface="Cambria Math"/>
                          </a:rPr>
                        </m:ctrlPr>
                      </m:sSubPr>
                      <m:e>
                        <m:r>
                          <a:rPr lang="en-US" sz="3500" b="0" i="1" smtClean="0">
                            <a:latin typeface="Cambria Math" panose="02040503050406030204" pitchFamily="18" charset="0"/>
                          </a:rPr>
                          <m:t>𝑃</m:t>
                        </m:r>
                      </m:e>
                      <m:sub>
                        <m:r>
                          <a:rPr lang="en-US" sz="3500" b="0" i="1" smtClean="0">
                            <a:latin typeface="Cambria Math" panose="02040503050406030204" pitchFamily="18" charset="0"/>
                          </a:rPr>
                          <m:t>2</m:t>
                        </m:r>
                      </m:sub>
                    </m:sSub>
                  </m:oMath>
                </a14:m>
                <a:endParaRPr lang="ro-RO" sz="3500" dirty="0"/>
              </a:p>
              <a:p>
                <a:pPr marL="514350" indent="-514350" algn="just">
                  <a:buFont typeface="+mj-lt"/>
                  <a:buAutoNum type="arabicPeriod"/>
                </a:pPr>
                <a:r>
                  <a:rPr lang="en-US" sz="3500" dirty="0"/>
                  <a:t>GIVEN 2 LINES one can fold a</a:t>
                </a:r>
                <a:r>
                  <a:rPr lang="ro-RO" sz="3500" dirty="0"/>
                  <a:t> crease </a:t>
                </a:r>
                <a:r>
                  <a:rPr lang="ro-RO" sz="3500" dirty="0" err="1"/>
                  <a:t>placing</a:t>
                </a:r>
                <a:r>
                  <a:rPr lang="ro-RO" sz="3500" dirty="0"/>
                  <a:t> </a:t>
                </a:r>
                <a14:m>
                  <m:oMath xmlns:m="http://schemas.openxmlformats.org/officeDocument/2006/math">
                    <m:sSub>
                      <m:sSubPr>
                        <m:ctrlPr>
                          <a:rPr lang="ro-RO" sz="3500" i="1" smtClean="0">
                            <a:latin typeface="Cambria Math"/>
                          </a:rPr>
                        </m:ctrlPr>
                      </m:sSubPr>
                      <m:e>
                        <m:r>
                          <a:rPr lang="ro-RO" sz="3500" b="0" i="1" smtClean="0">
                            <a:latin typeface="Cambria Math" panose="02040503050406030204" pitchFamily="18" charset="0"/>
                          </a:rPr>
                          <m:t>𝐿</m:t>
                        </m:r>
                      </m:e>
                      <m:sub>
                        <m:r>
                          <a:rPr lang="ro-RO" sz="3500" b="0" i="1" smtClean="0">
                            <a:latin typeface="Cambria Math" panose="02040503050406030204" pitchFamily="18" charset="0"/>
                          </a:rPr>
                          <m:t>1</m:t>
                        </m:r>
                      </m:sub>
                    </m:sSub>
                  </m:oMath>
                </a14:m>
                <a:r>
                  <a:rPr lang="ro-RO" sz="3500" dirty="0"/>
                  <a:t> on </a:t>
                </a:r>
                <a14:m>
                  <m:oMath xmlns:m="http://schemas.openxmlformats.org/officeDocument/2006/math">
                    <m:sSub>
                      <m:sSubPr>
                        <m:ctrlPr>
                          <a:rPr lang="ro-RO" sz="3500" i="1" smtClean="0">
                            <a:latin typeface="Cambria Math"/>
                          </a:rPr>
                        </m:ctrlPr>
                      </m:sSubPr>
                      <m:e>
                        <m:r>
                          <a:rPr lang="ro-RO" sz="3500" b="0" i="1" smtClean="0">
                            <a:latin typeface="Cambria Math" panose="02040503050406030204" pitchFamily="18" charset="0"/>
                          </a:rPr>
                          <m:t>𝐿</m:t>
                        </m:r>
                      </m:e>
                      <m:sub>
                        <m:r>
                          <a:rPr lang="ro-RO" sz="3500" b="0" i="1" smtClean="0">
                            <a:latin typeface="Cambria Math" panose="02040503050406030204" pitchFamily="18" charset="0"/>
                          </a:rPr>
                          <m:t>2</m:t>
                        </m:r>
                      </m:sub>
                    </m:sSub>
                  </m:oMath>
                </a14:m>
                <a:r>
                  <a:rPr lang="ro-RO" sz="3500" dirty="0"/>
                  <a:t>.</a:t>
                </a:r>
              </a:p>
              <a:p>
                <a:pPr marL="514350" indent="-514350" algn="just">
                  <a:buFont typeface="+mj-lt"/>
                  <a:buAutoNum type="arabicPeriod"/>
                </a:pPr>
                <a:r>
                  <a:rPr lang="en-US" sz="3500" dirty="0">
                    <a:solidFill>
                      <a:prstClr val="black"/>
                    </a:solidFill>
                  </a:rPr>
                  <a:t>Given </a:t>
                </a:r>
                <a:r>
                  <a:rPr lang="ro-RO" sz="3500" dirty="0">
                    <a:solidFill>
                      <a:prstClr val="black"/>
                    </a:solidFill>
                  </a:rPr>
                  <a:t>A</a:t>
                </a:r>
                <a:r>
                  <a:rPr lang="en-US" sz="3500" dirty="0">
                    <a:solidFill>
                      <a:prstClr val="black"/>
                    </a:solidFill>
                  </a:rPr>
                  <a:t> point</a:t>
                </a:r>
                <a:r>
                  <a:rPr lang="ro-RO" sz="3500" dirty="0">
                    <a:solidFill>
                      <a:prstClr val="black"/>
                    </a:solidFill>
                  </a:rPr>
                  <a:t> </a:t>
                </a:r>
                <a14:m>
                  <m:oMath xmlns:m="http://schemas.openxmlformats.org/officeDocument/2006/math">
                    <m:sSub>
                      <m:sSubPr>
                        <m:ctrlPr>
                          <a:rPr lang="en-US" sz="3500" i="1">
                            <a:solidFill>
                              <a:prstClr val="black"/>
                            </a:solidFill>
                            <a:latin typeface="Cambria Math"/>
                          </a:rPr>
                        </m:ctrlPr>
                      </m:sSubPr>
                      <m:e>
                        <m:r>
                          <a:rPr lang="en-US" sz="3500" i="1">
                            <a:solidFill>
                              <a:prstClr val="black"/>
                            </a:solidFill>
                            <a:latin typeface="Cambria Math" panose="02040503050406030204" pitchFamily="18" charset="0"/>
                          </a:rPr>
                          <m:t>𝑃</m:t>
                        </m:r>
                      </m:e>
                      <m:sub>
                        <m:r>
                          <a:rPr lang="en-US" sz="3500" i="1">
                            <a:solidFill>
                              <a:prstClr val="black"/>
                            </a:solidFill>
                            <a:latin typeface="Cambria Math" panose="02040503050406030204" pitchFamily="18" charset="0"/>
                          </a:rPr>
                          <m:t>1</m:t>
                        </m:r>
                      </m:sub>
                    </m:sSub>
                    <m:r>
                      <a:rPr lang="ro-RO" sz="3500" b="0" i="0" smtClean="0">
                        <a:solidFill>
                          <a:prstClr val="black"/>
                        </a:solidFill>
                        <a:latin typeface="Cambria Math" panose="02040503050406030204" pitchFamily="18" charset="0"/>
                      </a:rPr>
                      <m:t> </m:t>
                    </m:r>
                  </m:oMath>
                </a14:m>
                <a:r>
                  <a:rPr lang="en-US" sz="3500" dirty="0">
                    <a:solidFill>
                      <a:prstClr val="black"/>
                    </a:solidFill>
                  </a:rPr>
                  <a:t>and</a:t>
                </a:r>
                <a:r>
                  <a:rPr lang="ro-RO" sz="3500" dirty="0">
                    <a:solidFill>
                      <a:prstClr val="black"/>
                    </a:solidFill>
                  </a:rPr>
                  <a:t> ONE LINE </a:t>
                </a:r>
                <a14:m>
                  <m:oMath xmlns:m="http://schemas.openxmlformats.org/officeDocument/2006/math">
                    <m:sSub>
                      <m:sSubPr>
                        <m:ctrlPr>
                          <a:rPr lang="ro-RO" sz="3500" i="1">
                            <a:solidFill>
                              <a:prstClr val="black"/>
                            </a:solidFill>
                            <a:latin typeface="Cambria Math"/>
                          </a:rPr>
                        </m:ctrlPr>
                      </m:sSubPr>
                      <m:e>
                        <m:r>
                          <a:rPr lang="ro-RO" sz="3500" i="1">
                            <a:solidFill>
                              <a:prstClr val="black"/>
                            </a:solidFill>
                            <a:latin typeface="Cambria Math" panose="02040503050406030204" pitchFamily="18" charset="0"/>
                          </a:rPr>
                          <m:t>𝐿</m:t>
                        </m:r>
                      </m:e>
                      <m:sub>
                        <m:r>
                          <a:rPr lang="ro-RO" sz="3500" i="1">
                            <a:solidFill>
                              <a:prstClr val="black"/>
                            </a:solidFill>
                            <a:latin typeface="Cambria Math" panose="02040503050406030204" pitchFamily="18" charset="0"/>
                          </a:rPr>
                          <m:t>1</m:t>
                        </m:r>
                      </m:sub>
                    </m:sSub>
                    <m:r>
                      <a:rPr lang="ro-RO" sz="3500" b="0" i="1" smtClean="0">
                        <a:solidFill>
                          <a:prstClr val="black"/>
                        </a:solidFill>
                        <a:latin typeface="Cambria Math" panose="02040503050406030204" pitchFamily="18" charset="0"/>
                      </a:rPr>
                      <m:t> </m:t>
                    </m:r>
                  </m:oMath>
                </a14:m>
                <a:r>
                  <a:rPr lang="en-US" sz="3500" dirty="0"/>
                  <a:t>one can fold a single crease that </a:t>
                </a:r>
                <a:r>
                  <a:rPr lang="ro-RO" sz="3500" dirty="0"/>
                  <a:t>WILL BE PERPENDICULAR ON </a:t>
                </a:r>
                <a14:m>
                  <m:oMath xmlns:m="http://schemas.openxmlformats.org/officeDocument/2006/math">
                    <m:sSub>
                      <m:sSubPr>
                        <m:ctrlPr>
                          <a:rPr lang="ro-RO" sz="3500" i="1">
                            <a:solidFill>
                              <a:prstClr val="black"/>
                            </a:solidFill>
                            <a:latin typeface="Cambria Math"/>
                          </a:rPr>
                        </m:ctrlPr>
                      </m:sSubPr>
                      <m:e>
                        <m:r>
                          <a:rPr lang="ro-RO" sz="3500" i="1">
                            <a:solidFill>
                              <a:prstClr val="black"/>
                            </a:solidFill>
                            <a:latin typeface="Cambria Math" panose="02040503050406030204" pitchFamily="18" charset="0"/>
                          </a:rPr>
                          <m:t>𝐿</m:t>
                        </m:r>
                      </m:e>
                      <m:sub>
                        <m:r>
                          <a:rPr lang="ro-RO" sz="3500" i="1">
                            <a:solidFill>
                              <a:prstClr val="black"/>
                            </a:solidFill>
                            <a:latin typeface="Cambria Math" panose="02040503050406030204" pitchFamily="18" charset="0"/>
                          </a:rPr>
                          <m:t>1</m:t>
                        </m:r>
                      </m:sub>
                    </m:sSub>
                    <m:r>
                      <a:rPr lang="ro-RO" sz="3500" i="1">
                        <a:solidFill>
                          <a:prstClr val="black"/>
                        </a:solidFill>
                        <a:latin typeface="Cambria Math" panose="02040503050406030204" pitchFamily="18" charset="0"/>
                      </a:rPr>
                      <m:t> </m:t>
                    </m:r>
                  </m:oMath>
                </a14:m>
                <a:r>
                  <a:rPr lang="ro-RO" sz="3500" dirty="0"/>
                  <a:t>AND PASSES THROUGHT </a:t>
                </a:r>
                <a14:m>
                  <m:oMath xmlns:m="http://schemas.openxmlformats.org/officeDocument/2006/math">
                    <m:sSub>
                      <m:sSubPr>
                        <m:ctrlPr>
                          <a:rPr lang="en-US" sz="3500" i="1">
                            <a:solidFill>
                              <a:prstClr val="black"/>
                            </a:solidFill>
                            <a:latin typeface="Cambria Math"/>
                          </a:rPr>
                        </m:ctrlPr>
                      </m:sSubPr>
                      <m:e>
                        <m:r>
                          <a:rPr lang="en-US" sz="3500" i="1">
                            <a:solidFill>
                              <a:prstClr val="black"/>
                            </a:solidFill>
                            <a:latin typeface="Cambria Math" panose="02040503050406030204" pitchFamily="18" charset="0"/>
                          </a:rPr>
                          <m:t>𝑃</m:t>
                        </m:r>
                      </m:e>
                      <m:sub>
                        <m:r>
                          <a:rPr lang="en-US" sz="3500" i="1">
                            <a:solidFill>
                              <a:prstClr val="black"/>
                            </a:solidFill>
                            <a:latin typeface="Cambria Math" panose="02040503050406030204" pitchFamily="18" charset="0"/>
                          </a:rPr>
                          <m:t>1</m:t>
                        </m:r>
                      </m:sub>
                    </m:sSub>
                    <m:r>
                      <a:rPr lang="ro-RO" sz="3500" b="0" i="0" smtClean="0">
                        <a:solidFill>
                          <a:prstClr val="black"/>
                        </a:solidFill>
                        <a:latin typeface="Cambria Math" panose="02040503050406030204" pitchFamily="18" charset="0"/>
                      </a:rPr>
                      <m:t>.</m:t>
                    </m:r>
                  </m:oMath>
                </a14:m>
                <a:endParaRPr lang="ro-RO" sz="3500" dirty="0"/>
              </a:p>
              <a:p>
                <a:pPr marL="514350" indent="-514350" algn="just">
                  <a:buFont typeface="+mj-lt"/>
                  <a:buAutoNum type="arabicPeriod"/>
                </a:pPr>
                <a:r>
                  <a:rPr lang="en-US" sz="3500" dirty="0">
                    <a:solidFill>
                      <a:prstClr val="black"/>
                    </a:solidFill>
                  </a:rPr>
                  <a:t>Given 2 point </a:t>
                </a:r>
                <a14:m>
                  <m:oMath xmlns:m="http://schemas.openxmlformats.org/officeDocument/2006/math">
                    <m:sSub>
                      <m:sSubPr>
                        <m:ctrlPr>
                          <a:rPr lang="en-US" sz="3500" i="1">
                            <a:solidFill>
                              <a:prstClr val="black"/>
                            </a:solidFill>
                            <a:latin typeface="Cambria Math"/>
                          </a:rPr>
                        </m:ctrlPr>
                      </m:sSubPr>
                      <m:e>
                        <m:r>
                          <a:rPr lang="en-US" sz="3500" i="1">
                            <a:solidFill>
                              <a:prstClr val="black"/>
                            </a:solidFill>
                            <a:latin typeface="Cambria Math" panose="02040503050406030204" pitchFamily="18" charset="0"/>
                          </a:rPr>
                          <m:t>𝑃</m:t>
                        </m:r>
                      </m:e>
                      <m:sub>
                        <m:r>
                          <a:rPr lang="en-US" sz="3500" i="1">
                            <a:solidFill>
                              <a:prstClr val="black"/>
                            </a:solidFill>
                            <a:latin typeface="Cambria Math" panose="02040503050406030204" pitchFamily="18" charset="0"/>
                          </a:rPr>
                          <m:t>1</m:t>
                        </m:r>
                      </m:sub>
                    </m:sSub>
                  </m:oMath>
                </a14:m>
                <a:r>
                  <a:rPr lang="en-US" sz="3500" dirty="0">
                    <a:solidFill>
                      <a:prstClr val="black"/>
                    </a:solidFill>
                  </a:rPr>
                  <a:t> and </a:t>
                </a:r>
                <a14:m>
                  <m:oMath xmlns:m="http://schemas.openxmlformats.org/officeDocument/2006/math">
                    <m:sSub>
                      <m:sSubPr>
                        <m:ctrlPr>
                          <a:rPr lang="en-US" sz="3500" i="1" dirty="0">
                            <a:solidFill>
                              <a:prstClr val="black"/>
                            </a:solidFill>
                            <a:latin typeface="Cambria Math"/>
                          </a:rPr>
                        </m:ctrlPr>
                      </m:sSubPr>
                      <m:e>
                        <m:r>
                          <a:rPr lang="en-US" sz="3500" i="1" dirty="0">
                            <a:solidFill>
                              <a:prstClr val="black"/>
                            </a:solidFill>
                            <a:latin typeface="Cambria Math" panose="02040503050406030204" pitchFamily="18" charset="0"/>
                          </a:rPr>
                          <m:t>𝑃</m:t>
                        </m:r>
                      </m:e>
                      <m:sub>
                        <m:r>
                          <a:rPr lang="en-US" sz="3500" i="1" dirty="0">
                            <a:solidFill>
                              <a:prstClr val="black"/>
                            </a:solidFill>
                            <a:latin typeface="Cambria Math" panose="02040503050406030204" pitchFamily="18" charset="0"/>
                          </a:rPr>
                          <m:t>2</m:t>
                        </m:r>
                      </m:sub>
                    </m:sSub>
                    <m:r>
                      <a:rPr lang="ro-RO" sz="3500" b="0" i="0" dirty="0" smtClean="0">
                        <a:solidFill>
                          <a:prstClr val="black"/>
                        </a:solidFill>
                        <a:latin typeface="Cambria Math" panose="02040503050406030204" pitchFamily="18" charset="0"/>
                      </a:rPr>
                      <m:t> </m:t>
                    </m:r>
                  </m:oMath>
                </a14:m>
                <a:r>
                  <a:rPr lang="ro-RO" sz="3500" dirty="0"/>
                  <a:t>AND</a:t>
                </a:r>
                <a:r>
                  <a:rPr lang="en-US" sz="3500" dirty="0"/>
                  <a:t> </a:t>
                </a:r>
                <a:r>
                  <a:rPr lang="ro-RO" sz="3500" dirty="0">
                    <a:solidFill>
                      <a:prstClr val="black"/>
                    </a:solidFill>
                  </a:rPr>
                  <a:t>ONE LINE </a:t>
                </a:r>
                <a14:m>
                  <m:oMath xmlns:m="http://schemas.openxmlformats.org/officeDocument/2006/math">
                    <m:sSub>
                      <m:sSubPr>
                        <m:ctrlPr>
                          <a:rPr lang="ro-RO" sz="3500" i="1">
                            <a:solidFill>
                              <a:prstClr val="black"/>
                            </a:solidFill>
                            <a:latin typeface="Cambria Math"/>
                          </a:rPr>
                        </m:ctrlPr>
                      </m:sSubPr>
                      <m:e>
                        <m:r>
                          <a:rPr lang="ro-RO" sz="3500" i="1">
                            <a:solidFill>
                              <a:prstClr val="black"/>
                            </a:solidFill>
                            <a:latin typeface="Cambria Math" panose="02040503050406030204" pitchFamily="18" charset="0"/>
                          </a:rPr>
                          <m:t>𝐿</m:t>
                        </m:r>
                      </m:e>
                      <m:sub>
                        <m:r>
                          <a:rPr lang="ro-RO" sz="3500" i="1">
                            <a:solidFill>
                              <a:prstClr val="black"/>
                            </a:solidFill>
                            <a:latin typeface="Cambria Math" panose="02040503050406030204" pitchFamily="18" charset="0"/>
                          </a:rPr>
                          <m:t>1</m:t>
                        </m:r>
                      </m:sub>
                    </m:sSub>
                    <m:r>
                      <a:rPr lang="ro-RO" sz="3500" b="0" i="1" smtClean="0">
                        <a:solidFill>
                          <a:prstClr val="black"/>
                        </a:solidFill>
                        <a:latin typeface="Cambria Math" panose="02040503050406030204" pitchFamily="18" charset="0"/>
                      </a:rPr>
                      <m:t>,</m:t>
                    </m:r>
                    <m:r>
                      <a:rPr lang="ro-RO" sz="3500" i="1">
                        <a:solidFill>
                          <a:prstClr val="black"/>
                        </a:solidFill>
                        <a:latin typeface="Cambria Math" panose="02040503050406030204" pitchFamily="18" charset="0"/>
                      </a:rPr>
                      <m:t> </m:t>
                    </m:r>
                  </m:oMath>
                </a14:m>
                <a:r>
                  <a:rPr lang="en-US" sz="3500" dirty="0"/>
                  <a:t>one can fold a crease </a:t>
                </a:r>
                <a:r>
                  <a:rPr lang="ro-RO" sz="3500" dirty="0"/>
                  <a:t>THAT PLACES </a:t>
                </a:r>
                <a14:m>
                  <m:oMath xmlns:m="http://schemas.openxmlformats.org/officeDocument/2006/math">
                    <m:sSub>
                      <m:sSubPr>
                        <m:ctrlPr>
                          <a:rPr lang="en-US" sz="3500" i="1">
                            <a:solidFill>
                              <a:prstClr val="black"/>
                            </a:solidFill>
                            <a:latin typeface="Cambria Math"/>
                          </a:rPr>
                        </m:ctrlPr>
                      </m:sSubPr>
                      <m:e>
                        <m:r>
                          <a:rPr lang="en-US" sz="3500" i="1">
                            <a:solidFill>
                              <a:prstClr val="black"/>
                            </a:solidFill>
                            <a:latin typeface="Cambria Math" panose="02040503050406030204" pitchFamily="18" charset="0"/>
                          </a:rPr>
                          <m:t>𝑃</m:t>
                        </m:r>
                      </m:e>
                      <m:sub>
                        <m:r>
                          <a:rPr lang="en-US" sz="3500" i="1">
                            <a:solidFill>
                              <a:prstClr val="black"/>
                            </a:solidFill>
                            <a:latin typeface="Cambria Math" panose="02040503050406030204" pitchFamily="18" charset="0"/>
                          </a:rPr>
                          <m:t>1</m:t>
                        </m:r>
                      </m:sub>
                    </m:sSub>
                  </m:oMath>
                </a14:m>
                <a:r>
                  <a:rPr lang="en-US" sz="3500" dirty="0">
                    <a:solidFill>
                      <a:prstClr val="black"/>
                    </a:solidFill>
                  </a:rPr>
                  <a:t> </a:t>
                </a:r>
                <a:r>
                  <a:rPr lang="ro-RO" sz="3500" dirty="0">
                    <a:solidFill>
                      <a:prstClr val="black"/>
                    </a:solidFill>
                  </a:rPr>
                  <a:t>ONTO </a:t>
                </a:r>
                <a14:m>
                  <m:oMath xmlns:m="http://schemas.openxmlformats.org/officeDocument/2006/math">
                    <m:sSub>
                      <m:sSubPr>
                        <m:ctrlPr>
                          <a:rPr lang="ro-RO" sz="3500" i="1">
                            <a:solidFill>
                              <a:prstClr val="black"/>
                            </a:solidFill>
                            <a:latin typeface="Cambria Math"/>
                          </a:rPr>
                        </m:ctrlPr>
                      </m:sSubPr>
                      <m:e>
                        <m:r>
                          <a:rPr lang="ro-RO" sz="3500" i="1">
                            <a:solidFill>
                              <a:prstClr val="black"/>
                            </a:solidFill>
                            <a:latin typeface="Cambria Math" panose="02040503050406030204" pitchFamily="18" charset="0"/>
                          </a:rPr>
                          <m:t>𝐿</m:t>
                        </m:r>
                      </m:e>
                      <m:sub>
                        <m:r>
                          <a:rPr lang="ro-RO" sz="3500" i="1">
                            <a:solidFill>
                              <a:prstClr val="black"/>
                            </a:solidFill>
                            <a:latin typeface="Cambria Math" panose="02040503050406030204" pitchFamily="18" charset="0"/>
                          </a:rPr>
                          <m:t>1</m:t>
                        </m:r>
                      </m:sub>
                    </m:sSub>
                  </m:oMath>
                </a14:m>
                <a:r>
                  <a:rPr lang="ro-RO" sz="3500" dirty="0"/>
                  <a:t> AND PASSES THROUGHT </a:t>
                </a:r>
                <a14:m>
                  <m:oMath xmlns:m="http://schemas.openxmlformats.org/officeDocument/2006/math">
                    <m:sSub>
                      <m:sSubPr>
                        <m:ctrlPr>
                          <a:rPr lang="en-US" sz="3500" i="1">
                            <a:solidFill>
                              <a:prstClr val="black"/>
                            </a:solidFill>
                            <a:latin typeface="Cambria Math"/>
                          </a:rPr>
                        </m:ctrlPr>
                      </m:sSubPr>
                      <m:e>
                        <m:r>
                          <a:rPr lang="en-US" sz="3500" i="1">
                            <a:solidFill>
                              <a:prstClr val="black"/>
                            </a:solidFill>
                            <a:latin typeface="Cambria Math" panose="02040503050406030204" pitchFamily="18" charset="0"/>
                          </a:rPr>
                          <m:t>𝑃</m:t>
                        </m:r>
                      </m:e>
                      <m:sub>
                        <m:r>
                          <a:rPr lang="en-US" sz="3500" i="1">
                            <a:solidFill>
                              <a:prstClr val="black"/>
                            </a:solidFill>
                            <a:latin typeface="Cambria Math" panose="02040503050406030204" pitchFamily="18" charset="0"/>
                          </a:rPr>
                          <m:t>2</m:t>
                        </m:r>
                      </m:sub>
                    </m:sSub>
                  </m:oMath>
                </a14:m>
                <a:r>
                  <a:rPr lang="ro-RO" sz="3500" dirty="0"/>
                  <a:t>.</a:t>
                </a:r>
              </a:p>
            </p:txBody>
          </p:sp>
        </mc:Choice>
        <mc:Fallback xmlns="">
          <p:sp>
            <p:nvSpPr>
              <p:cNvPr id="3" name="Substituent conținut 2">
                <a:extLst>
                  <a:ext uri="{FF2B5EF4-FFF2-40B4-BE49-F238E27FC236}">
                    <a16:creationId xmlns:a16="http://schemas.microsoft.com/office/drawing/2014/main" xmlns:a14="http://schemas.microsoft.com/office/drawing/2010/main" xmlns="" id="{EC622E86-95C4-4306-BE63-7CBCD98EB085}"/>
                  </a:ext>
                </a:extLst>
              </p:cNvPr>
              <p:cNvSpPr>
                <a:spLocks noGrp="1" noRot="1" noChangeAspect="1" noMove="1" noResize="1" noEditPoints="1" noAdjustHandles="1" noChangeArrowheads="1" noChangeShapeType="1" noTextEdit="1"/>
              </p:cNvSpPr>
              <p:nvPr>
                <p:ph sz="quarter" idx="13"/>
              </p:nvPr>
            </p:nvSpPr>
            <p:spPr>
              <a:xfrm>
                <a:off x="838199" y="1825625"/>
                <a:ext cx="11075634" cy="4530788"/>
              </a:xfrm>
              <a:blipFill rotWithShape="0">
                <a:blip r:embed="rId2"/>
                <a:stretch>
                  <a:fillRect l="-660" t="-806" r="-715"/>
                </a:stretch>
              </a:blipFill>
            </p:spPr>
            <p:txBody>
              <a:bodyPr/>
              <a:lstStyle/>
              <a:p>
                <a:r>
                  <a:rPr lang="ro-RO">
                    <a:noFill/>
                  </a:rPr>
                  <a:t> </a:t>
                </a:r>
              </a:p>
            </p:txBody>
          </p:sp>
        </mc:Fallback>
      </mc:AlternateContent>
    </p:spTree>
    <p:extLst>
      <p:ext uri="{BB962C8B-B14F-4D97-AF65-F5344CB8AC3E}">
        <p14:creationId xmlns:p14="http://schemas.microsoft.com/office/powerpoint/2010/main" val="26694426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5BF88FB9-7C6D-4F0A-A7ED-4DB2034EB583}"/>
              </a:ext>
            </a:extLst>
          </p:cNvPr>
          <p:cNvSpPr>
            <a:spLocks noGrp="1"/>
          </p:cNvSpPr>
          <p:nvPr>
            <p:ph type="title"/>
          </p:nvPr>
        </p:nvSpPr>
        <p:spPr/>
        <p:txBody>
          <a:bodyPr/>
          <a:lstStyle/>
          <a:p>
            <a:endParaRPr lang="ro-RO" dirty="0"/>
          </a:p>
        </p:txBody>
      </p:sp>
      <p:pic>
        <p:nvPicPr>
          <p:cNvPr id="4" name="Origami and Math (online-video-cutter.com)">
            <a:hlinkClick r:id="" action="ppaction://media"/>
            <a:extLst>
              <a:ext uri="{FF2B5EF4-FFF2-40B4-BE49-F238E27FC236}">
                <a16:creationId xmlns="" xmlns:a16="http://schemas.microsoft.com/office/drawing/2014/main" id="{EAF6A8E5-F4BE-4138-B975-2E186FB0E6CB}"/>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0" y="12032"/>
            <a:ext cx="12192000" cy="6858000"/>
          </a:xfrm>
        </p:spPr>
      </p:pic>
    </p:spTree>
    <p:extLst>
      <p:ext uri="{BB962C8B-B14F-4D97-AF65-F5344CB8AC3E}">
        <p14:creationId xmlns:p14="http://schemas.microsoft.com/office/powerpoint/2010/main" val="41259631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D494F17C-A528-4968-BD56-A410975EBCDF}"/>
              </a:ext>
            </a:extLst>
          </p:cNvPr>
          <p:cNvSpPr>
            <a:spLocks noGrp="1"/>
          </p:cNvSpPr>
          <p:nvPr>
            <p:ph type="title"/>
          </p:nvPr>
        </p:nvSpPr>
        <p:spPr>
          <a:xfrm>
            <a:off x="829389" y="218467"/>
            <a:ext cx="10364451" cy="1596177"/>
          </a:xfrm>
        </p:spPr>
        <p:txBody>
          <a:bodyPr/>
          <a:lstStyle/>
          <a:p>
            <a:r>
              <a:rPr lang="ro-RO" dirty="0" err="1"/>
              <a:t>Origami</a:t>
            </a:r>
            <a:r>
              <a:rPr lang="en-US" dirty="0"/>
              <a:t>’s theorems</a:t>
            </a:r>
            <a:endParaRPr lang="ro-RO" dirty="0"/>
          </a:p>
        </p:txBody>
      </p:sp>
      <p:sp>
        <p:nvSpPr>
          <p:cNvPr id="3" name="Substituent conținut 2">
            <a:extLst>
              <a:ext uri="{FF2B5EF4-FFF2-40B4-BE49-F238E27FC236}">
                <a16:creationId xmlns="" xmlns:a16="http://schemas.microsoft.com/office/drawing/2014/main" id="{B7A95F75-DE0B-443A-8922-5A863D183C92}"/>
              </a:ext>
            </a:extLst>
          </p:cNvPr>
          <p:cNvSpPr>
            <a:spLocks noGrp="1"/>
          </p:cNvSpPr>
          <p:nvPr>
            <p:ph sz="quarter" idx="13"/>
          </p:nvPr>
        </p:nvSpPr>
        <p:spPr>
          <a:xfrm>
            <a:off x="964625" y="1372753"/>
            <a:ext cx="10546287" cy="4017987"/>
          </a:xfrm>
        </p:spPr>
        <p:txBody>
          <a:bodyPr>
            <a:normAutofit/>
          </a:bodyPr>
          <a:lstStyle/>
          <a:p>
            <a:r>
              <a:rPr lang="en-US" b="1" dirty="0" err="1"/>
              <a:t>Maekawa</a:t>
            </a:r>
            <a:r>
              <a:rPr lang="en-US" b="1" dirty="0"/>
              <a:t> THEOREM:</a:t>
            </a:r>
            <a:r>
              <a:rPr lang="ro-RO" b="1" dirty="0"/>
              <a:t> </a:t>
            </a:r>
            <a:r>
              <a:rPr lang="ro-RO" dirty="0"/>
              <a:t>THE MODULE OF DIFFERENCE BETWEEN NUMBER OF FOLD</a:t>
            </a:r>
            <a:r>
              <a:rPr lang="en-US" dirty="0"/>
              <a:t>s</a:t>
            </a:r>
            <a:r>
              <a:rPr lang="ro-RO" dirty="0"/>
              <a:t> IN MOUNTAIN AND VALE</a:t>
            </a:r>
            <a:r>
              <a:rPr lang="en-US" dirty="0"/>
              <a:t>Y</a:t>
            </a:r>
            <a:r>
              <a:rPr lang="ro-RO" dirty="0"/>
              <a:t>s is </a:t>
            </a:r>
            <a:r>
              <a:rPr lang="en-US" dirty="0"/>
              <a:t>2 .</a:t>
            </a:r>
          </a:p>
          <a:p>
            <a:endParaRPr lang="ro-RO" b="1" dirty="0"/>
          </a:p>
          <a:p>
            <a:endParaRPr lang="ro-RO" b="1" dirty="0"/>
          </a:p>
          <a:p>
            <a:endParaRPr lang="ro-RO" b="1" dirty="0"/>
          </a:p>
          <a:p>
            <a:pPr marL="0" indent="0">
              <a:buNone/>
            </a:pPr>
            <a:endParaRPr lang="ro-RO" b="1" dirty="0"/>
          </a:p>
          <a:p>
            <a:r>
              <a:rPr lang="ro-RO" b="1" dirty="0"/>
              <a:t>Kawasaki</a:t>
            </a:r>
            <a:r>
              <a:rPr lang="en-US" b="1" dirty="0"/>
              <a:t> THEOREM</a:t>
            </a:r>
            <a:r>
              <a:rPr lang="ro-RO" dirty="0"/>
              <a:t>: </a:t>
            </a:r>
            <a:r>
              <a:rPr lang="en-US" dirty="0"/>
              <a:t>the </a:t>
            </a:r>
            <a:r>
              <a:rPr lang="ro-RO" dirty="0"/>
              <a:t>sum</a:t>
            </a:r>
            <a:r>
              <a:rPr lang="en-US" dirty="0"/>
              <a:t>M of all the angles without pairs is 180.</a:t>
            </a:r>
            <a:endParaRPr lang="ro-RO" dirty="0"/>
          </a:p>
        </p:txBody>
      </p:sp>
      <p:pic>
        <p:nvPicPr>
          <p:cNvPr id="4" name="Imagine 3">
            <a:extLst>
              <a:ext uri="{FF2B5EF4-FFF2-40B4-BE49-F238E27FC236}">
                <a16:creationId xmlns="" xmlns:a16="http://schemas.microsoft.com/office/drawing/2014/main" id="{0B805575-F0ED-4855-8659-E2C382CC4216}"/>
              </a:ext>
            </a:extLst>
          </p:cNvPr>
          <p:cNvPicPr>
            <a:picLocks noChangeAspect="1"/>
          </p:cNvPicPr>
          <p:nvPr/>
        </p:nvPicPr>
        <p:blipFill rotWithShape="1">
          <a:blip r:embed="rId2"/>
          <a:srcRect l="17048" t="29999" r="12211" b="13612"/>
          <a:stretch/>
        </p:blipFill>
        <p:spPr>
          <a:xfrm>
            <a:off x="1220285" y="2152701"/>
            <a:ext cx="1907819" cy="2027681"/>
          </a:xfrm>
          <a:prstGeom prst="rect">
            <a:avLst/>
          </a:prstGeom>
        </p:spPr>
      </p:pic>
      <p:pic>
        <p:nvPicPr>
          <p:cNvPr id="5" name="Imagine 4">
            <a:extLst>
              <a:ext uri="{FF2B5EF4-FFF2-40B4-BE49-F238E27FC236}">
                <a16:creationId xmlns="" xmlns:a16="http://schemas.microsoft.com/office/drawing/2014/main" id="{8D408037-5810-4E8B-8B90-145F0C8E0EA6}"/>
              </a:ext>
            </a:extLst>
          </p:cNvPr>
          <p:cNvPicPr>
            <a:picLocks noChangeAspect="1"/>
          </p:cNvPicPr>
          <p:nvPr/>
        </p:nvPicPr>
        <p:blipFill rotWithShape="1">
          <a:blip r:embed="rId3"/>
          <a:srcRect l="11581" t="26944" r="15362" b="14167"/>
          <a:stretch/>
        </p:blipFill>
        <p:spPr>
          <a:xfrm>
            <a:off x="4391748" y="2131984"/>
            <a:ext cx="1951293" cy="2048360"/>
          </a:xfrm>
          <a:prstGeom prst="rect">
            <a:avLst/>
          </a:prstGeom>
        </p:spPr>
      </p:pic>
      <p:pic>
        <p:nvPicPr>
          <p:cNvPr id="6" name="Imagine 5">
            <a:extLst>
              <a:ext uri="{FF2B5EF4-FFF2-40B4-BE49-F238E27FC236}">
                <a16:creationId xmlns="" xmlns:a16="http://schemas.microsoft.com/office/drawing/2014/main" id="{73255606-7214-4698-85FB-9F3A84FB04CF}"/>
              </a:ext>
            </a:extLst>
          </p:cNvPr>
          <p:cNvPicPr>
            <a:picLocks noChangeAspect="1"/>
          </p:cNvPicPr>
          <p:nvPr/>
        </p:nvPicPr>
        <p:blipFill rotWithShape="1">
          <a:blip r:embed="rId4"/>
          <a:srcRect l="8889" t="24167" r="15000" b="20000"/>
          <a:stretch/>
        </p:blipFill>
        <p:spPr>
          <a:xfrm>
            <a:off x="7561240" y="2056113"/>
            <a:ext cx="2116584" cy="2124269"/>
          </a:xfrm>
          <a:prstGeom prst="rect">
            <a:avLst/>
          </a:prstGeom>
        </p:spPr>
      </p:pic>
      <p:pic>
        <p:nvPicPr>
          <p:cNvPr id="8" name="Imagine 7">
            <a:extLst>
              <a:ext uri="{FF2B5EF4-FFF2-40B4-BE49-F238E27FC236}">
                <a16:creationId xmlns="" xmlns:a16="http://schemas.microsoft.com/office/drawing/2014/main" id="{4DCDDF37-240D-4C77-BED3-BA067260CE56}"/>
              </a:ext>
            </a:extLst>
          </p:cNvPr>
          <p:cNvPicPr>
            <a:picLocks noChangeAspect="1"/>
          </p:cNvPicPr>
          <p:nvPr/>
        </p:nvPicPr>
        <p:blipFill>
          <a:blip r:embed="rId5"/>
          <a:stretch>
            <a:fillRect/>
          </a:stretch>
        </p:blipFill>
        <p:spPr>
          <a:xfrm>
            <a:off x="6479106" y="2813988"/>
            <a:ext cx="999831" cy="542591"/>
          </a:xfrm>
          <a:prstGeom prst="rect">
            <a:avLst/>
          </a:prstGeom>
        </p:spPr>
      </p:pic>
      <p:pic>
        <p:nvPicPr>
          <p:cNvPr id="9" name="Imagine 8">
            <a:extLst>
              <a:ext uri="{FF2B5EF4-FFF2-40B4-BE49-F238E27FC236}">
                <a16:creationId xmlns="" xmlns:a16="http://schemas.microsoft.com/office/drawing/2014/main" id="{E1EFBC66-1B6E-4814-8FE8-3A7269AFFC4A}"/>
              </a:ext>
            </a:extLst>
          </p:cNvPr>
          <p:cNvPicPr>
            <a:picLocks noChangeAspect="1"/>
          </p:cNvPicPr>
          <p:nvPr/>
        </p:nvPicPr>
        <p:blipFill rotWithShape="1">
          <a:blip r:embed="rId6"/>
          <a:srcRect l="22364" t="27547" r="19988" b="19379"/>
          <a:stretch/>
        </p:blipFill>
        <p:spPr>
          <a:xfrm>
            <a:off x="1348285" y="4714920"/>
            <a:ext cx="1651819" cy="2027681"/>
          </a:xfrm>
          <a:prstGeom prst="rect">
            <a:avLst/>
          </a:prstGeom>
        </p:spPr>
      </p:pic>
      <p:pic>
        <p:nvPicPr>
          <p:cNvPr id="10" name="Imagine 9">
            <a:extLst>
              <a:ext uri="{FF2B5EF4-FFF2-40B4-BE49-F238E27FC236}">
                <a16:creationId xmlns="" xmlns:a16="http://schemas.microsoft.com/office/drawing/2014/main" id="{74674262-D085-462D-990E-FBA0CF276E0C}"/>
              </a:ext>
            </a:extLst>
          </p:cNvPr>
          <p:cNvPicPr>
            <a:picLocks noChangeAspect="1"/>
          </p:cNvPicPr>
          <p:nvPr/>
        </p:nvPicPr>
        <p:blipFill rotWithShape="1">
          <a:blip r:embed="rId7"/>
          <a:srcRect l="11231" t="23430" r="9201" b="14951"/>
          <a:stretch/>
        </p:blipFill>
        <p:spPr>
          <a:xfrm>
            <a:off x="4391773" y="4699018"/>
            <a:ext cx="2005007" cy="2070244"/>
          </a:xfrm>
          <a:prstGeom prst="rect">
            <a:avLst/>
          </a:prstGeom>
        </p:spPr>
      </p:pic>
      <p:pic>
        <p:nvPicPr>
          <p:cNvPr id="11" name="Imagine 10">
            <a:extLst>
              <a:ext uri="{FF2B5EF4-FFF2-40B4-BE49-F238E27FC236}">
                <a16:creationId xmlns="" xmlns:a16="http://schemas.microsoft.com/office/drawing/2014/main" id="{22AF7C42-AD7C-4AA2-AA66-1D7F41FEF26A}"/>
              </a:ext>
            </a:extLst>
          </p:cNvPr>
          <p:cNvPicPr>
            <a:picLocks noChangeAspect="1"/>
          </p:cNvPicPr>
          <p:nvPr/>
        </p:nvPicPr>
        <p:blipFill rotWithShape="1">
          <a:blip r:embed="rId8"/>
          <a:srcRect l="10836" t="22979" r="9956" b="16937"/>
          <a:stretch/>
        </p:blipFill>
        <p:spPr>
          <a:xfrm>
            <a:off x="7561240" y="4639198"/>
            <a:ext cx="2121733" cy="2145952"/>
          </a:xfrm>
          <a:prstGeom prst="rect">
            <a:avLst/>
          </a:prstGeom>
        </p:spPr>
      </p:pic>
      <p:pic>
        <p:nvPicPr>
          <p:cNvPr id="12" name="Imagine 11">
            <a:extLst>
              <a:ext uri="{FF2B5EF4-FFF2-40B4-BE49-F238E27FC236}">
                <a16:creationId xmlns="" xmlns:a16="http://schemas.microsoft.com/office/drawing/2014/main" id="{8EB37CCF-75A3-430A-8E5D-F58D247EA550}"/>
              </a:ext>
            </a:extLst>
          </p:cNvPr>
          <p:cNvPicPr>
            <a:picLocks noChangeAspect="1"/>
          </p:cNvPicPr>
          <p:nvPr/>
        </p:nvPicPr>
        <p:blipFill>
          <a:blip r:embed="rId9"/>
          <a:stretch>
            <a:fillRect/>
          </a:stretch>
        </p:blipFill>
        <p:spPr>
          <a:xfrm>
            <a:off x="3210408" y="5390702"/>
            <a:ext cx="999830" cy="536494"/>
          </a:xfrm>
          <a:prstGeom prst="rect">
            <a:avLst/>
          </a:prstGeom>
        </p:spPr>
      </p:pic>
      <p:pic>
        <p:nvPicPr>
          <p:cNvPr id="13" name="Imagine 12">
            <a:extLst>
              <a:ext uri="{FF2B5EF4-FFF2-40B4-BE49-F238E27FC236}">
                <a16:creationId xmlns="" xmlns:a16="http://schemas.microsoft.com/office/drawing/2014/main" id="{075310C4-1357-4A41-BDE4-26D3110E0855}"/>
              </a:ext>
            </a:extLst>
          </p:cNvPr>
          <p:cNvPicPr>
            <a:picLocks noChangeAspect="1"/>
          </p:cNvPicPr>
          <p:nvPr/>
        </p:nvPicPr>
        <p:blipFill>
          <a:blip r:embed="rId9"/>
          <a:stretch>
            <a:fillRect/>
          </a:stretch>
        </p:blipFill>
        <p:spPr>
          <a:xfrm>
            <a:off x="6479094" y="5390702"/>
            <a:ext cx="999831" cy="536494"/>
          </a:xfrm>
          <a:prstGeom prst="rect">
            <a:avLst/>
          </a:prstGeom>
        </p:spPr>
      </p:pic>
      <p:pic>
        <p:nvPicPr>
          <p:cNvPr id="7" name="Imagine 6">
            <a:extLst>
              <a:ext uri="{FF2B5EF4-FFF2-40B4-BE49-F238E27FC236}">
                <a16:creationId xmlns="" xmlns:a16="http://schemas.microsoft.com/office/drawing/2014/main" id="{E7014413-776B-44F3-82C8-679B206EE989}"/>
              </a:ext>
            </a:extLst>
          </p:cNvPr>
          <p:cNvPicPr>
            <a:picLocks noChangeAspect="1"/>
          </p:cNvPicPr>
          <p:nvPr/>
        </p:nvPicPr>
        <p:blipFill>
          <a:blip r:embed="rId10"/>
          <a:stretch>
            <a:fillRect/>
          </a:stretch>
        </p:blipFill>
        <p:spPr>
          <a:xfrm>
            <a:off x="3210407" y="2813987"/>
            <a:ext cx="999831" cy="542592"/>
          </a:xfrm>
          <a:prstGeom prst="rect">
            <a:avLst/>
          </a:prstGeom>
        </p:spPr>
      </p:pic>
    </p:spTree>
    <p:extLst>
      <p:ext uri="{BB962C8B-B14F-4D97-AF65-F5344CB8AC3E}">
        <p14:creationId xmlns:p14="http://schemas.microsoft.com/office/powerpoint/2010/main" val="39523276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par>
                          <p:cTn id="29" fill="hold">
                            <p:stCondLst>
                              <p:cond delay="1500"/>
                            </p:stCondLst>
                            <p:childTnLst>
                              <p:par>
                                <p:cTn id="30" presetID="16" presetClass="entr" presetSubtype="21"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par>
                          <p:cTn id="33" fill="hold">
                            <p:stCondLst>
                              <p:cond delay="2000"/>
                            </p:stCondLst>
                            <p:childTnLst>
                              <p:par>
                                <p:cTn id="34" presetID="16" presetClass="entr" presetSubtype="21"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par>
                          <p:cTn id="48" fill="hold">
                            <p:stCondLst>
                              <p:cond delay="500"/>
                            </p:stCondLst>
                            <p:childTnLst>
                              <p:par>
                                <p:cTn id="49" presetID="16" presetClass="entr" presetSubtype="21"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childTnLst>
                          </p:cTn>
                        </p:par>
                        <p:par>
                          <p:cTn id="52" fill="hold">
                            <p:stCondLst>
                              <p:cond delay="1000"/>
                            </p:stCondLst>
                            <p:childTnLst>
                              <p:par>
                                <p:cTn id="53" presetID="16" presetClass="entr" presetSubtype="21"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barn(inVertical)">
                                      <p:cBhvr>
                                        <p:cTn id="55" dur="500"/>
                                        <p:tgtEl>
                                          <p:spTgt spid="10"/>
                                        </p:tgtEl>
                                      </p:cBhvr>
                                    </p:animEffect>
                                  </p:childTnLst>
                                </p:cTn>
                              </p:par>
                            </p:childTnLst>
                          </p:cTn>
                        </p:par>
                        <p:par>
                          <p:cTn id="56" fill="hold">
                            <p:stCondLst>
                              <p:cond delay="1500"/>
                            </p:stCondLst>
                            <p:childTnLst>
                              <p:par>
                                <p:cTn id="57" presetID="16" presetClass="entr" presetSubtype="21" fill="hold"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arn(inVertical)">
                                      <p:cBhvr>
                                        <p:cTn id="59" dur="500"/>
                                        <p:tgtEl>
                                          <p:spTgt spid="13"/>
                                        </p:tgtEl>
                                      </p:cBhvr>
                                    </p:animEffect>
                                  </p:childTnLst>
                                </p:cTn>
                              </p:par>
                            </p:childTnLst>
                          </p:cTn>
                        </p:par>
                        <p:par>
                          <p:cTn id="60" fill="hold">
                            <p:stCondLst>
                              <p:cond delay="2000"/>
                            </p:stCondLst>
                            <p:childTnLst>
                              <p:par>
                                <p:cTn id="61" presetID="16" presetClass="entr" presetSubtype="21"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arn(inVertical)">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59A9F3B1-1AB5-46C2-BEB7-18A9ABE8A87E}"/>
              </a:ext>
            </a:extLst>
          </p:cNvPr>
          <p:cNvSpPr>
            <a:spLocks noGrp="1"/>
          </p:cNvSpPr>
          <p:nvPr>
            <p:ph type="title"/>
          </p:nvPr>
        </p:nvSpPr>
        <p:spPr>
          <a:xfrm>
            <a:off x="585950" y="1"/>
            <a:ext cx="10319439" cy="1240446"/>
          </a:xfrm>
        </p:spPr>
        <p:txBody>
          <a:bodyPr>
            <a:normAutofit/>
          </a:bodyPr>
          <a:lstStyle/>
          <a:p>
            <a:r>
              <a:rPr lang="ro-RO" dirty="0" err="1"/>
              <a:t>homework</a:t>
            </a:r>
            <a:r>
              <a:rPr lang="en-US" dirty="0"/>
              <a:t> 1</a:t>
            </a:r>
            <a:br>
              <a:rPr lang="en-US" dirty="0"/>
            </a:br>
            <a:r>
              <a:rPr lang="ro-RO" dirty="0" err="1"/>
              <a:t>how</a:t>
            </a:r>
            <a:r>
              <a:rPr lang="ro-RO" dirty="0"/>
              <a:t> </a:t>
            </a:r>
            <a:r>
              <a:rPr lang="ro-RO" dirty="0" err="1"/>
              <a:t>to</a:t>
            </a:r>
            <a:r>
              <a:rPr lang="ro-RO" dirty="0"/>
              <a:t> </a:t>
            </a:r>
            <a:r>
              <a:rPr lang="ro-RO" dirty="0" err="1"/>
              <a:t>make</a:t>
            </a:r>
            <a:r>
              <a:rPr lang="ro-RO" dirty="0"/>
              <a:t> a </a:t>
            </a:r>
            <a:r>
              <a:rPr lang="ro-RO" dirty="0" err="1"/>
              <a:t>tulip</a:t>
            </a:r>
            <a:r>
              <a:rPr lang="ro-RO" dirty="0"/>
              <a:t> </a:t>
            </a:r>
          </a:p>
        </p:txBody>
      </p:sp>
      <p:pic>
        <p:nvPicPr>
          <p:cNvPr id="11" name="Imagine 10" descr="O imagine care conține accesoriu, umbrelă, papetărie, plic&#10;&#10;Descrierea a fost generată cu un grad foarte mare de încredere">
            <a:extLst>
              <a:ext uri="{FF2B5EF4-FFF2-40B4-BE49-F238E27FC236}">
                <a16:creationId xmlns="" xmlns:a16="http://schemas.microsoft.com/office/drawing/2014/main" id="{5806F966-191C-43CA-ABAC-251055D8C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20" t="7755" r="4379"/>
          <a:stretch/>
        </p:blipFill>
        <p:spPr>
          <a:xfrm rot="16200000">
            <a:off x="9323310" y="100505"/>
            <a:ext cx="2233687" cy="2742971"/>
          </a:xfrm>
          <a:prstGeom prst="rect">
            <a:avLst/>
          </a:prstGeom>
        </p:spPr>
      </p:pic>
      <p:pic>
        <p:nvPicPr>
          <p:cNvPr id="17" name="Imagine 16" descr="O imagine care conține accesoriu, umbrelă, natură&#10;&#10;Descrierea a fost generată cu un grad foarte mare de încredere">
            <a:extLst>
              <a:ext uri="{FF2B5EF4-FFF2-40B4-BE49-F238E27FC236}">
                <a16:creationId xmlns="" xmlns:a16="http://schemas.microsoft.com/office/drawing/2014/main" id="{DC415427-9D07-49E7-A061-70F327EE8D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903" b="16629"/>
          <a:stretch/>
        </p:blipFill>
        <p:spPr>
          <a:xfrm>
            <a:off x="9068645" y="3616607"/>
            <a:ext cx="2742971" cy="2166479"/>
          </a:xfrm>
          <a:prstGeom prst="rect">
            <a:avLst/>
          </a:prstGeom>
        </p:spPr>
      </p:pic>
      <p:pic>
        <p:nvPicPr>
          <p:cNvPr id="21" name="Imagine 20" descr="O imagine care conține accesoriu, plic, papetărie, umbrelă&#10;&#10;Descrierea a fost generată cu un grad mare de încredere">
            <a:extLst>
              <a:ext uri="{FF2B5EF4-FFF2-40B4-BE49-F238E27FC236}">
                <a16:creationId xmlns="" xmlns:a16="http://schemas.microsoft.com/office/drawing/2014/main" id="{18E8D074-C00E-42B4-A7CF-2E18BD8AE2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60" t="9604" r="4425" b="4476"/>
          <a:stretch/>
        </p:blipFill>
        <p:spPr>
          <a:xfrm rot="16200000">
            <a:off x="591520" y="3611030"/>
            <a:ext cx="2260447" cy="2271601"/>
          </a:xfrm>
          <a:prstGeom prst="rect">
            <a:avLst/>
          </a:prstGeom>
        </p:spPr>
      </p:pic>
      <p:pic>
        <p:nvPicPr>
          <p:cNvPr id="29" name="Imagine 28" descr="O imagine care conține accesoriu, umbrelă&#10;&#10;Descrierea a fost generată cu un grad foarte mare de încredere">
            <a:extLst>
              <a:ext uri="{FF2B5EF4-FFF2-40B4-BE49-F238E27FC236}">
                <a16:creationId xmlns="" xmlns:a16="http://schemas.microsoft.com/office/drawing/2014/main" id="{E4123726-D4DC-4E68-9FA6-EC3E39C84B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260" t="21385" r="17996" b="21445"/>
          <a:stretch/>
        </p:blipFill>
        <p:spPr>
          <a:xfrm rot="16200000">
            <a:off x="6336440" y="4262477"/>
            <a:ext cx="2260446" cy="2318077"/>
          </a:xfrm>
          <a:prstGeom prst="rect">
            <a:avLst/>
          </a:prstGeom>
        </p:spPr>
      </p:pic>
      <p:pic>
        <p:nvPicPr>
          <p:cNvPr id="31" name="Imagine 30" descr="O imagine care conține plic, papetărie&#10;&#10;Descrierea a fost generată cu un grad foarte mare de încredere">
            <a:extLst>
              <a:ext uri="{FF2B5EF4-FFF2-40B4-BE49-F238E27FC236}">
                <a16:creationId xmlns="" xmlns:a16="http://schemas.microsoft.com/office/drawing/2014/main" id="{BA80223A-6D1C-4D94-BC6B-9E3F1D5373C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085" r="4425" b="12982"/>
          <a:stretch/>
        </p:blipFill>
        <p:spPr>
          <a:xfrm>
            <a:off x="3241862" y="1292909"/>
            <a:ext cx="2427295" cy="2271273"/>
          </a:xfrm>
          <a:prstGeom prst="rect">
            <a:avLst/>
          </a:prstGeom>
        </p:spPr>
      </p:pic>
      <p:pic>
        <p:nvPicPr>
          <p:cNvPr id="39" name="Imagine 38" descr="O imagine care conține accesoriu, masă&#10;&#10;Descrierea a fost generată cu un grad mare de încredere">
            <a:extLst>
              <a:ext uri="{FF2B5EF4-FFF2-40B4-BE49-F238E27FC236}">
                <a16:creationId xmlns="" xmlns:a16="http://schemas.microsoft.com/office/drawing/2014/main" id="{4F25FBD9-AEFE-4EDA-90A3-075745E895B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591" t="20822" r="7919" b="13056"/>
          <a:stretch/>
        </p:blipFill>
        <p:spPr>
          <a:xfrm rot="16200000">
            <a:off x="3503286" y="4190337"/>
            <a:ext cx="2260447" cy="2462393"/>
          </a:xfrm>
          <a:prstGeom prst="rect">
            <a:avLst/>
          </a:prstGeom>
        </p:spPr>
      </p:pic>
      <p:pic>
        <p:nvPicPr>
          <p:cNvPr id="47" name="Imagine 46" descr="O imagine care conține papetărie&#10;&#10;Descrierea a fost generată cu un grad mare de încredere">
            <a:extLst>
              <a:ext uri="{FF2B5EF4-FFF2-40B4-BE49-F238E27FC236}">
                <a16:creationId xmlns="" xmlns:a16="http://schemas.microsoft.com/office/drawing/2014/main" id="{C18AD112-4EEF-4DF6-8B50-D18F4A192E8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110" b="1689"/>
          <a:stretch/>
        </p:blipFill>
        <p:spPr>
          <a:xfrm rot="16200000">
            <a:off x="6329945" y="1268406"/>
            <a:ext cx="2273436" cy="2318077"/>
          </a:xfrm>
          <a:prstGeom prst="rect">
            <a:avLst/>
          </a:prstGeom>
        </p:spPr>
      </p:pic>
      <p:pic>
        <p:nvPicPr>
          <p:cNvPr id="49" name="Imagine 48">
            <a:extLst>
              <a:ext uri="{FF2B5EF4-FFF2-40B4-BE49-F238E27FC236}">
                <a16:creationId xmlns="" xmlns:a16="http://schemas.microsoft.com/office/drawing/2014/main" id="{7EE82372-306E-4443-895B-0097CF6E49CE}"/>
              </a:ext>
            </a:extLst>
          </p:cNvPr>
          <p:cNvPicPr>
            <a:picLocks noChangeAspect="1"/>
          </p:cNvPicPr>
          <p:nvPr/>
        </p:nvPicPr>
        <p:blipFill rotWithShape="1">
          <a:blip r:embed="rId9"/>
          <a:srcRect t="12828" r="2293" b="13902"/>
          <a:stretch/>
        </p:blipFill>
        <p:spPr>
          <a:xfrm>
            <a:off x="411023" y="317581"/>
            <a:ext cx="2271600" cy="2271273"/>
          </a:xfrm>
          <a:prstGeom prst="rect">
            <a:avLst/>
          </a:prstGeom>
        </p:spPr>
      </p:pic>
      <p:sp>
        <p:nvSpPr>
          <p:cNvPr id="50" name="CasetăText 49">
            <a:extLst>
              <a:ext uri="{FF2B5EF4-FFF2-40B4-BE49-F238E27FC236}">
                <a16:creationId xmlns="" xmlns:a16="http://schemas.microsoft.com/office/drawing/2014/main" id="{36C05C8A-1F9E-4B29-B3E1-E1DC7F0DBACE}"/>
              </a:ext>
            </a:extLst>
          </p:cNvPr>
          <p:cNvSpPr txBox="1"/>
          <p:nvPr/>
        </p:nvSpPr>
        <p:spPr>
          <a:xfrm>
            <a:off x="564425" y="470517"/>
            <a:ext cx="362600" cy="369332"/>
          </a:xfrm>
          <a:prstGeom prst="rect">
            <a:avLst/>
          </a:prstGeom>
          <a:noFill/>
        </p:spPr>
        <p:txBody>
          <a:bodyPr wrap="none" rtlCol="0">
            <a:spAutoFit/>
          </a:bodyPr>
          <a:lstStyle/>
          <a:p>
            <a:r>
              <a:rPr lang="ro-RO" dirty="0"/>
              <a:t>1.</a:t>
            </a:r>
          </a:p>
        </p:txBody>
      </p:sp>
      <p:sp>
        <p:nvSpPr>
          <p:cNvPr id="51" name="CasetăText 50">
            <a:extLst>
              <a:ext uri="{FF2B5EF4-FFF2-40B4-BE49-F238E27FC236}">
                <a16:creationId xmlns="" xmlns:a16="http://schemas.microsoft.com/office/drawing/2014/main" id="{D8C6E2D5-938D-458A-AF4D-CCF6F146500B}"/>
              </a:ext>
            </a:extLst>
          </p:cNvPr>
          <p:cNvSpPr txBox="1"/>
          <p:nvPr/>
        </p:nvSpPr>
        <p:spPr>
          <a:xfrm>
            <a:off x="3342616" y="1444474"/>
            <a:ext cx="362600" cy="369332"/>
          </a:xfrm>
          <a:prstGeom prst="rect">
            <a:avLst/>
          </a:prstGeom>
          <a:noFill/>
        </p:spPr>
        <p:txBody>
          <a:bodyPr wrap="none" rtlCol="0">
            <a:spAutoFit/>
          </a:bodyPr>
          <a:lstStyle/>
          <a:p>
            <a:r>
              <a:rPr lang="ro-RO" dirty="0"/>
              <a:t>2.</a:t>
            </a:r>
          </a:p>
        </p:txBody>
      </p:sp>
      <p:sp>
        <p:nvSpPr>
          <p:cNvPr id="52" name="CasetăText 51">
            <a:extLst>
              <a:ext uri="{FF2B5EF4-FFF2-40B4-BE49-F238E27FC236}">
                <a16:creationId xmlns="" xmlns:a16="http://schemas.microsoft.com/office/drawing/2014/main" id="{4A68E871-55EB-401B-B592-4AEE4B54C84F}"/>
              </a:ext>
            </a:extLst>
          </p:cNvPr>
          <p:cNvSpPr txBox="1"/>
          <p:nvPr/>
        </p:nvSpPr>
        <p:spPr>
          <a:xfrm>
            <a:off x="6487543" y="1444474"/>
            <a:ext cx="362600" cy="369332"/>
          </a:xfrm>
          <a:prstGeom prst="rect">
            <a:avLst/>
          </a:prstGeom>
          <a:noFill/>
        </p:spPr>
        <p:txBody>
          <a:bodyPr wrap="none" rtlCol="0">
            <a:spAutoFit/>
          </a:bodyPr>
          <a:lstStyle/>
          <a:p>
            <a:r>
              <a:rPr lang="ro-RO" dirty="0"/>
              <a:t>3.</a:t>
            </a:r>
          </a:p>
        </p:txBody>
      </p:sp>
      <p:sp>
        <p:nvSpPr>
          <p:cNvPr id="53" name="CasetăText 52">
            <a:extLst>
              <a:ext uri="{FF2B5EF4-FFF2-40B4-BE49-F238E27FC236}">
                <a16:creationId xmlns="" xmlns:a16="http://schemas.microsoft.com/office/drawing/2014/main" id="{914D1040-2325-4135-8914-4CF34538CEA5}"/>
              </a:ext>
            </a:extLst>
          </p:cNvPr>
          <p:cNvSpPr txBox="1"/>
          <p:nvPr/>
        </p:nvSpPr>
        <p:spPr>
          <a:xfrm>
            <a:off x="9294132" y="470517"/>
            <a:ext cx="362600" cy="369332"/>
          </a:xfrm>
          <a:prstGeom prst="rect">
            <a:avLst/>
          </a:prstGeom>
          <a:noFill/>
        </p:spPr>
        <p:txBody>
          <a:bodyPr wrap="none" rtlCol="0">
            <a:spAutoFit/>
          </a:bodyPr>
          <a:lstStyle/>
          <a:p>
            <a:r>
              <a:rPr lang="ro-RO" dirty="0"/>
              <a:t>4.</a:t>
            </a:r>
          </a:p>
        </p:txBody>
      </p:sp>
      <p:sp>
        <p:nvSpPr>
          <p:cNvPr id="54" name="CasetăText 53">
            <a:extLst>
              <a:ext uri="{FF2B5EF4-FFF2-40B4-BE49-F238E27FC236}">
                <a16:creationId xmlns="" xmlns:a16="http://schemas.microsoft.com/office/drawing/2014/main" id="{5D5F412E-8722-4307-AF41-D4BDEAFC2FBF}"/>
              </a:ext>
            </a:extLst>
          </p:cNvPr>
          <p:cNvSpPr txBox="1"/>
          <p:nvPr/>
        </p:nvSpPr>
        <p:spPr>
          <a:xfrm>
            <a:off x="674704" y="3835153"/>
            <a:ext cx="362600" cy="369332"/>
          </a:xfrm>
          <a:prstGeom prst="rect">
            <a:avLst/>
          </a:prstGeom>
          <a:noFill/>
        </p:spPr>
        <p:txBody>
          <a:bodyPr wrap="none" rtlCol="0">
            <a:spAutoFit/>
          </a:bodyPr>
          <a:lstStyle/>
          <a:p>
            <a:r>
              <a:rPr lang="ro-RO" dirty="0"/>
              <a:t>5.</a:t>
            </a:r>
          </a:p>
        </p:txBody>
      </p:sp>
      <p:sp>
        <p:nvSpPr>
          <p:cNvPr id="55" name="CasetăText 54">
            <a:extLst>
              <a:ext uri="{FF2B5EF4-FFF2-40B4-BE49-F238E27FC236}">
                <a16:creationId xmlns="" xmlns:a16="http://schemas.microsoft.com/office/drawing/2014/main" id="{EF8E6E54-89CD-4696-8B90-F5D16D6E0211}"/>
              </a:ext>
            </a:extLst>
          </p:cNvPr>
          <p:cNvSpPr txBox="1"/>
          <p:nvPr/>
        </p:nvSpPr>
        <p:spPr>
          <a:xfrm>
            <a:off x="3458781" y="4483223"/>
            <a:ext cx="362600" cy="369332"/>
          </a:xfrm>
          <a:prstGeom prst="rect">
            <a:avLst/>
          </a:prstGeom>
          <a:noFill/>
        </p:spPr>
        <p:txBody>
          <a:bodyPr wrap="none" rtlCol="0">
            <a:spAutoFit/>
          </a:bodyPr>
          <a:lstStyle/>
          <a:p>
            <a:r>
              <a:rPr lang="ro-RO" dirty="0"/>
              <a:t>6.</a:t>
            </a:r>
          </a:p>
        </p:txBody>
      </p:sp>
      <p:sp>
        <p:nvSpPr>
          <p:cNvPr id="56" name="CasetăText 55">
            <a:extLst>
              <a:ext uri="{FF2B5EF4-FFF2-40B4-BE49-F238E27FC236}">
                <a16:creationId xmlns="" xmlns:a16="http://schemas.microsoft.com/office/drawing/2014/main" id="{64852119-150B-4886-A287-9DB588C14FAA}"/>
              </a:ext>
            </a:extLst>
          </p:cNvPr>
          <p:cNvSpPr txBox="1"/>
          <p:nvPr/>
        </p:nvSpPr>
        <p:spPr>
          <a:xfrm>
            <a:off x="6551720" y="4483223"/>
            <a:ext cx="362600" cy="369332"/>
          </a:xfrm>
          <a:prstGeom prst="rect">
            <a:avLst/>
          </a:prstGeom>
          <a:noFill/>
        </p:spPr>
        <p:txBody>
          <a:bodyPr wrap="none" rtlCol="0">
            <a:spAutoFit/>
          </a:bodyPr>
          <a:lstStyle/>
          <a:p>
            <a:r>
              <a:rPr lang="ro-RO" dirty="0"/>
              <a:t>7.</a:t>
            </a:r>
          </a:p>
        </p:txBody>
      </p:sp>
      <p:sp>
        <p:nvSpPr>
          <p:cNvPr id="57" name="CasetăText 56">
            <a:extLst>
              <a:ext uri="{FF2B5EF4-FFF2-40B4-BE49-F238E27FC236}">
                <a16:creationId xmlns="" xmlns:a16="http://schemas.microsoft.com/office/drawing/2014/main" id="{FF2C555A-D4C7-49B3-9192-3CA144CEFCB8}"/>
              </a:ext>
            </a:extLst>
          </p:cNvPr>
          <p:cNvSpPr txBox="1"/>
          <p:nvPr/>
        </p:nvSpPr>
        <p:spPr>
          <a:xfrm>
            <a:off x="9294132" y="3835153"/>
            <a:ext cx="362600" cy="369332"/>
          </a:xfrm>
          <a:prstGeom prst="rect">
            <a:avLst/>
          </a:prstGeom>
          <a:noFill/>
        </p:spPr>
        <p:txBody>
          <a:bodyPr wrap="none" rtlCol="0">
            <a:spAutoFit/>
          </a:bodyPr>
          <a:lstStyle/>
          <a:p>
            <a:r>
              <a:rPr lang="ro-RO" dirty="0"/>
              <a:t>8.</a:t>
            </a:r>
          </a:p>
        </p:txBody>
      </p:sp>
    </p:spTree>
    <p:extLst>
      <p:ext uri="{BB962C8B-B14F-4D97-AF65-F5344CB8AC3E}">
        <p14:creationId xmlns:p14="http://schemas.microsoft.com/office/powerpoint/2010/main" val="15993072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a:extLst>
              <a:ext uri="{FF2B5EF4-FFF2-40B4-BE49-F238E27FC236}">
                <a16:creationId xmlns="" xmlns:a16="http://schemas.microsoft.com/office/drawing/2014/main" id="{93CAF5E0-79AE-4EDB-B206-036526891DB3}"/>
              </a:ext>
            </a:extLst>
          </p:cNvPr>
          <p:cNvPicPr>
            <a:picLocks noChangeAspect="1"/>
          </p:cNvPicPr>
          <p:nvPr/>
        </p:nvPicPr>
        <p:blipFill>
          <a:blip r:embed="rId2"/>
          <a:stretch>
            <a:fillRect/>
          </a:stretch>
        </p:blipFill>
        <p:spPr>
          <a:xfrm>
            <a:off x="1427947" y="1726450"/>
            <a:ext cx="3831913" cy="2872184"/>
          </a:xfrm>
          <a:prstGeom prst="rect">
            <a:avLst/>
          </a:prstGeom>
        </p:spPr>
      </p:pic>
      <p:pic>
        <p:nvPicPr>
          <p:cNvPr id="5" name="Imagine 4">
            <a:extLst>
              <a:ext uri="{FF2B5EF4-FFF2-40B4-BE49-F238E27FC236}">
                <a16:creationId xmlns="" xmlns:a16="http://schemas.microsoft.com/office/drawing/2014/main" id="{2359393E-E102-425C-874E-AD9365745C93}"/>
              </a:ext>
            </a:extLst>
          </p:cNvPr>
          <p:cNvPicPr>
            <a:picLocks noChangeAspect="1"/>
          </p:cNvPicPr>
          <p:nvPr/>
        </p:nvPicPr>
        <p:blipFill>
          <a:blip r:embed="rId3"/>
          <a:stretch>
            <a:fillRect/>
          </a:stretch>
        </p:blipFill>
        <p:spPr>
          <a:xfrm>
            <a:off x="6691783" y="1718924"/>
            <a:ext cx="3837159" cy="2879710"/>
          </a:xfrm>
          <a:prstGeom prst="rect">
            <a:avLst/>
          </a:prstGeom>
        </p:spPr>
      </p:pic>
      <p:sp>
        <p:nvSpPr>
          <p:cNvPr id="6" name="CasetăText 5">
            <a:extLst>
              <a:ext uri="{FF2B5EF4-FFF2-40B4-BE49-F238E27FC236}">
                <a16:creationId xmlns="" xmlns:a16="http://schemas.microsoft.com/office/drawing/2014/main" id="{F4984400-8D97-4665-8D04-84FB2B636D58}"/>
              </a:ext>
            </a:extLst>
          </p:cNvPr>
          <p:cNvSpPr txBox="1"/>
          <p:nvPr/>
        </p:nvSpPr>
        <p:spPr>
          <a:xfrm>
            <a:off x="1562471" y="1855452"/>
            <a:ext cx="362600" cy="369332"/>
          </a:xfrm>
          <a:prstGeom prst="rect">
            <a:avLst/>
          </a:prstGeom>
          <a:noFill/>
        </p:spPr>
        <p:txBody>
          <a:bodyPr wrap="square" rtlCol="0">
            <a:spAutoFit/>
          </a:bodyPr>
          <a:lstStyle/>
          <a:p>
            <a:r>
              <a:rPr lang="ro-RO" dirty="0"/>
              <a:t>9.</a:t>
            </a:r>
          </a:p>
        </p:txBody>
      </p:sp>
      <p:sp>
        <p:nvSpPr>
          <p:cNvPr id="7" name="CasetăText 6">
            <a:extLst>
              <a:ext uri="{FF2B5EF4-FFF2-40B4-BE49-F238E27FC236}">
                <a16:creationId xmlns="" xmlns:a16="http://schemas.microsoft.com/office/drawing/2014/main" id="{E5CF2761-DA2C-4D07-972F-DD4674BAFA75}"/>
              </a:ext>
            </a:extLst>
          </p:cNvPr>
          <p:cNvSpPr txBox="1"/>
          <p:nvPr/>
        </p:nvSpPr>
        <p:spPr>
          <a:xfrm>
            <a:off x="6862439" y="1855433"/>
            <a:ext cx="489236" cy="369332"/>
          </a:xfrm>
          <a:prstGeom prst="rect">
            <a:avLst/>
          </a:prstGeom>
          <a:noFill/>
        </p:spPr>
        <p:txBody>
          <a:bodyPr wrap="none" rtlCol="0">
            <a:spAutoFit/>
          </a:bodyPr>
          <a:lstStyle/>
          <a:p>
            <a:r>
              <a:rPr lang="ro-RO" dirty="0"/>
              <a:t>10.</a:t>
            </a:r>
          </a:p>
        </p:txBody>
      </p:sp>
    </p:spTree>
    <p:extLst>
      <p:ext uri="{BB962C8B-B14F-4D97-AF65-F5344CB8AC3E}">
        <p14:creationId xmlns:p14="http://schemas.microsoft.com/office/powerpoint/2010/main" val="31917042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bstituent conținut 3">
            <a:extLst>
              <a:ext uri="{FF2B5EF4-FFF2-40B4-BE49-F238E27FC236}">
                <a16:creationId xmlns="" xmlns:a16="http://schemas.microsoft.com/office/drawing/2014/main" id="{319C655C-432F-47F7-8351-C1F72014FBDF}"/>
              </a:ext>
            </a:extLst>
          </p:cNvPr>
          <p:cNvPicPr>
            <a:picLocks noGrp="1" noChangeAspect="1"/>
          </p:cNvPicPr>
          <p:nvPr>
            <p:ph sz="quarter" idx="13"/>
          </p:nvPr>
        </p:nvPicPr>
        <p:blipFill>
          <a:blip r:embed="rId2"/>
          <a:stretch>
            <a:fillRect/>
          </a:stretch>
        </p:blipFill>
        <p:spPr>
          <a:xfrm rot="5400000">
            <a:off x="184216" y="3335984"/>
            <a:ext cx="3139575" cy="2240851"/>
          </a:xfrm>
          <a:prstGeom prst="rect">
            <a:avLst/>
          </a:prstGeom>
        </p:spPr>
      </p:pic>
      <p:pic>
        <p:nvPicPr>
          <p:cNvPr id="5" name="Imagine 4">
            <a:extLst>
              <a:ext uri="{FF2B5EF4-FFF2-40B4-BE49-F238E27FC236}">
                <a16:creationId xmlns="" xmlns:a16="http://schemas.microsoft.com/office/drawing/2014/main" id="{48671136-A8D4-4833-B534-A30B83C13439}"/>
              </a:ext>
            </a:extLst>
          </p:cNvPr>
          <p:cNvPicPr>
            <a:picLocks noChangeAspect="1"/>
          </p:cNvPicPr>
          <p:nvPr/>
        </p:nvPicPr>
        <p:blipFill rotWithShape="1">
          <a:blip r:embed="rId3"/>
          <a:srcRect t="7983" b="7217"/>
          <a:stretch/>
        </p:blipFill>
        <p:spPr>
          <a:xfrm rot="16200000">
            <a:off x="9110214" y="3444353"/>
            <a:ext cx="3272738" cy="2157276"/>
          </a:xfrm>
          <a:prstGeom prst="rect">
            <a:avLst/>
          </a:prstGeom>
        </p:spPr>
      </p:pic>
      <p:pic>
        <p:nvPicPr>
          <p:cNvPr id="6" name="Imagine 5">
            <a:extLst>
              <a:ext uri="{FF2B5EF4-FFF2-40B4-BE49-F238E27FC236}">
                <a16:creationId xmlns="" xmlns:a16="http://schemas.microsoft.com/office/drawing/2014/main" id="{65829731-A379-4060-9897-7B8720B0DC94}"/>
              </a:ext>
            </a:extLst>
          </p:cNvPr>
          <p:cNvPicPr>
            <a:picLocks noChangeAspect="1"/>
          </p:cNvPicPr>
          <p:nvPr/>
        </p:nvPicPr>
        <p:blipFill>
          <a:blip r:embed="rId4"/>
          <a:stretch>
            <a:fillRect/>
          </a:stretch>
        </p:blipFill>
        <p:spPr>
          <a:xfrm rot="16200000">
            <a:off x="8754877" y="-229312"/>
            <a:ext cx="2391638" cy="3216063"/>
          </a:xfrm>
          <a:prstGeom prst="rect">
            <a:avLst/>
          </a:prstGeom>
        </p:spPr>
      </p:pic>
      <p:pic>
        <p:nvPicPr>
          <p:cNvPr id="7" name="Imagine 6">
            <a:extLst>
              <a:ext uri="{FF2B5EF4-FFF2-40B4-BE49-F238E27FC236}">
                <a16:creationId xmlns="" xmlns:a16="http://schemas.microsoft.com/office/drawing/2014/main" id="{3B228847-5168-4CBB-BB82-38E6D9692A5A}"/>
              </a:ext>
            </a:extLst>
          </p:cNvPr>
          <p:cNvPicPr>
            <a:picLocks noChangeAspect="1"/>
          </p:cNvPicPr>
          <p:nvPr/>
        </p:nvPicPr>
        <p:blipFill rotWithShape="1">
          <a:blip r:embed="rId5"/>
          <a:srcRect l="23641" r="26123"/>
          <a:stretch/>
        </p:blipFill>
        <p:spPr>
          <a:xfrm rot="10800000">
            <a:off x="3696579" y="3286133"/>
            <a:ext cx="2298704" cy="3139575"/>
          </a:xfrm>
          <a:prstGeom prst="rect">
            <a:avLst/>
          </a:prstGeom>
        </p:spPr>
      </p:pic>
      <p:pic>
        <p:nvPicPr>
          <p:cNvPr id="8" name="Imagine 7">
            <a:extLst>
              <a:ext uri="{FF2B5EF4-FFF2-40B4-BE49-F238E27FC236}">
                <a16:creationId xmlns="" xmlns:a16="http://schemas.microsoft.com/office/drawing/2014/main" id="{DAB01AEC-9EC0-4A37-853D-E73A244AFF58}"/>
              </a:ext>
            </a:extLst>
          </p:cNvPr>
          <p:cNvPicPr>
            <a:picLocks noChangeAspect="1"/>
          </p:cNvPicPr>
          <p:nvPr/>
        </p:nvPicPr>
        <p:blipFill>
          <a:blip r:embed="rId6"/>
          <a:stretch>
            <a:fillRect/>
          </a:stretch>
        </p:blipFill>
        <p:spPr>
          <a:xfrm rot="16200000">
            <a:off x="6261825" y="3712822"/>
            <a:ext cx="3139576" cy="2286199"/>
          </a:xfrm>
          <a:prstGeom prst="rect">
            <a:avLst/>
          </a:prstGeom>
        </p:spPr>
      </p:pic>
      <p:pic>
        <p:nvPicPr>
          <p:cNvPr id="9" name="Imagine 8">
            <a:extLst>
              <a:ext uri="{FF2B5EF4-FFF2-40B4-BE49-F238E27FC236}">
                <a16:creationId xmlns="" xmlns:a16="http://schemas.microsoft.com/office/drawing/2014/main" id="{80785E8B-562F-453B-B95D-47E794BD6AFF}"/>
              </a:ext>
            </a:extLst>
          </p:cNvPr>
          <p:cNvPicPr>
            <a:picLocks noChangeAspect="1"/>
          </p:cNvPicPr>
          <p:nvPr/>
        </p:nvPicPr>
        <p:blipFill>
          <a:blip r:embed="rId7"/>
          <a:stretch>
            <a:fillRect/>
          </a:stretch>
        </p:blipFill>
        <p:spPr>
          <a:xfrm>
            <a:off x="4372989" y="494851"/>
            <a:ext cx="3342859" cy="2505649"/>
          </a:xfrm>
          <a:prstGeom prst="rect">
            <a:avLst/>
          </a:prstGeom>
        </p:spPr>
      </p:pic>
      <p:pic>
        <p:nvPicPr>
          <p:cNvPr id="10" name="Imagine 9">
            <a:extLst>
              <a:ext uri="{FF2B5EF4-FFF2-40B4-BE49-F238E27FC236}">
                <a16:creationId xmlns="" xmlns:a16="http://schemas.microsoft.com/office/drawing/2014/main" id="{71F2867E-86F4-4AF3-84EB-7AB483EA6DBE}"/>
              </a:ext>
            </a:extLst>
          </p:cNvPr>
          <p:cNvPicPr>
            <a:picLocks noChangeAspect="1"/>
          </p:cNvPicPr>
          <p:nvPr/>
        </p:nvPicPr>
        <p:blipFill rotWithShape="1">
          <a:blip r:embed="rId8"/>
          <a:srcRect l="7768" r="1148"/>
          <a:stretch/>
        </p:blipFill>
        <p:spPr>
          <a:xfrm>
            <a:off x="1182690" y="182921"/>
            <a:ext cx="2723303" cy="2240851"/>
          </a:xfrm>
          <a:prstGeom prst="rect">
            <a:avLst/>
          </a:prstGeom>
        </p:spPr>
      </p:pic>
      <p:sp>
        <p:nvSpPr>
          <p:cNvPr id="14" name="CasetăText 13">
            <a:extLst>
              <a:ext uri="{FF2B5EF4-FFF2-40B4-BE49-F238E27FC236}">
                <a16:creationId xmlns="" xmlns:a16="http://schemas.microsoft.com/office/drawing/2014/main" id="{AF341C54-7C67-466F-8165-81BBD55BB5CF}"/>
              </a:ext>
            </a:extLst>
          </p:cNvPr>
          <p:cNvSpPr txBox="1"/>
          <p:nvPr/>
        </p:nvSpPr>
        <p:spPr>
          <a:xfrm>
            <a:off x="1182665" y="239408"/>
            <a:ext cx="362600" cy="369332"/>
          </a:xfrm>
          <a:prstGeom prst="rect">
            <a:avLst/>
          </a:prstGeom>
          <a:noFill/>
        </p:spPr>
        <p:txBody>
          <a:bodyPr wrap="none" rtlCol="0">
            <a:spAutoFit/>
          </a:bodyPr>
          <a:lstStyle/>
          <a:p>
            <a:r>
              <a:rPr lang="ro-RO" dirty="0"/>
              <a:t>1.</a:t>
            </a:r>
          </a:p>
        </p:txBody>
      </p:sp>
      <p:sp>
        <p:nvSpPr>
          <p:cNvPr id="15" name="CasetăText 14">
            <a:extLst>
              <a:ext uri="{FF2B5EF4-FFF2-40B4-BE49-F238E27FC236}">
                <a16:creationId xmlns="" xmlns:a16="http://schemas.microsoft.com/office/drawing/2014/main" id="{E918159D-FEC3-46E6-94EB-96609F973E3F}"/>
              </a:ext>
            </a:extLst>
          </p:cNvPr>
          <p:cNvSpPr txBox="1"/>
          <p:nvPr/>
        </p:nvSpPr>
        <p:spPr>
          <a:xfrm>
            <a:off x="4690247" y="733316"/>
            <a:ext cx="362600" cy="369332"/>
          </a:xfrm>
          <a:prstGeom prst="rect">
            <a:avLst/>
          </a:prstGeom>
          <a:noFill/>
        </p:spPr>
        <p:txBody>
          <a:bodyPr wrap="none" rtlCol="0">
            <a:spAutoFit/>
          </a:bodyPr>
          <a:lstStyle/>
          <a:p>
            <a:r>
              <a:rPr lang="ro-RO" dirty="0"/>
              <a:t>2.</a:t>
            </a:r>
          </a:p>
        </p:txBody>
      </p:sp>
      <p:sp>
        <p:nvSpPr>
          <p:cNvPr id="16" name="CasetăText 15">
            <a:extLst>
              <a:ext uri="{FF2B5EF4-FFF2-40B4-BE49-F238E27FC236}">
                <a16:creationId xmlns="" xmlns:a16="http://schemas.microsoft.com/office/drawing/2014/main" id="{C4A8AE33-D82C-491D-8B4A-BFDEDDA16CCA}"/>
              </a:ext>
            </a:extLst>
          </p:cNvPr>
          <p:cNvSpPr txBox="1"/>
          <p:nvPr/>
        </p:nvSpPr>
        <p:spPr>
          <a:xfrm>
            <a:off x="8443499" y="239408"/>
            <a:ext cx="362600" cy="369332"/>
          </a:xfrm>
          <a:prstGeom prst="rect">
            <a:avLst/>
          </a:prstGeom>
          <a:noFill/>
        </p:spPr>
        <p:txBody>
          <a:bodyPr wrap="none" rtlCol="0">
            <a:spAutoFit/>
          </a:bodyPr>
          <a:lstStyle/>
          <a:p>
            <a:r>
              <a:rPr lang="ro-RO" dirty="0"/>
              <a:t>3.</a:t>
            </a:r>
          </a:p>
        </p:txBody>
      </p:sp>
      <p:sp>
        <p:nvSpPr>
          <p:cNvPr id="17" name="CasetăText 16">
            <a:extLst>
              <a:ext uri="{FF2B5EF4-FFF2-40B4-BE49-F238E27FC236}">
                <a16:creationId xmlns="" xmlns:a16="http://schemas.microsoft.com/office/drawing/2014/main" id="{C8B5E52D-AB76-46FA-8813-7337EEB33574}"/>
              </a:ext>
            </a:extLst>
          </p:cNvPr>
          <p:cNvSpPr txBox="1"/>
          <p:nvPr/>
        </p:nvSpPr>
        <p:spPr>
          <a:xfrm>
            <a:off x="633557" y="2916763"/>
            <a:ext cx="362600" cy="369332"/>
          </a:xfrm>
          <a:prstGeom prst="rect">
            <a:avLst/>
          </a:prstGeom>
          <a:noFill/>
        </p:spPr>
        <p:txBody>
          <a:bodyPr wrap="none" rtlCol="0">
            <a:spAutoFit/>
          </a:bodyPr>
          <a:lstStyle/>
          <a:p>
            <a:r>
              <a:rPr lang="ro-RO" dirty="0"/>
              <a:t>4.</a:t>
            </a:r>
          </a:p>
        </p:txBody>
      </p:sp>
      <p:sp>
        <p:nvSpPr>
          <p:cNvPr id="18" name="CasetăText 17">
            <a:extLst>
              <a:ext uri="{FF2B5EF4-FFF2-40B4-BE49-F238E27FC236}">
                <a16:creationId xmlns="" xmlns:a16="http://schemas.microsoft.com/office/drawing/2014/main" id="{8104C9FD-BB5D-4E58-B364-8DCED7F7A7B4}"/>
              </a:ext>
            </a:extLst>
          </p:cNvPr>
          <p:cNvSpPr txBox="1"/>
          <p:nvPr/>
        </p:nvSpPr>
        <p:spPr>
          <a:xfrm>
            <a:off x="3905968" y="3462291"/>
            <a:ext cx="362600" cy="369332"/>
          </a:xfrm>
          <a:prstGeom prst="rect">
            <a:avLst/>
          </a:prstGeom>
          <a:noFill/>
        </p:spPr>
        <p:txBody>
          <a:bodyPr wrap="none" rtlCol="0">
            <a:spAutoFit/>
          </a:bodyPr>
          <a:lstStyle/>
          <a:p>
            <a:r>
              <a:rPr lang="ro-RO" dirty="0"/>
              <a:t>5.</a:t>
            </a:r>
          </a:p>
        </p:txBody>
      </p:sp>
      <p:sp>
        <p:nvSpPr>
          <p:cNvPr id="19" name="CasetăText 18">
            <a:extLst>
              <a:ext uri="{FF2B5EF4-FFF2-40B4-BE49-F238E27FC236}">
                <a16:creationId xmlns="" xmlns:a16="http://schemas.microsoft.com/office/drawing/2014/main" id="{FE924E1C-4DDF-4B69-B82D-BB1EC2E98417}"/>
              </a:ext>
            </a:extLst>
          </p:cNvPr>
          <p:cNvSpPr txBox="1"/>
          <p:nvPr/>
        </p:nvSpPr>
        <p:spPr>
          <a:xfrm>
            <a:off x="6889072" y="3462291"/>
            <a:ext cx="362600" cy="369332"/>
          </a:xfrm>
          <a:prstGeom prst="rect">
            <a:avLst/>
          </a:prstGeom>
          <a:noFill/>
        </p:spPr>
        <p:txBody>
          <a:bodyPr wrap="none" rtlCol="0">
            <a:spAutoFit/>
          </a:bodyPr>
          <a:lstStyle/>
          <a:p>
            <a:r>
              <a:rPr lang="ro-RO" dirty="0"/>
              <a:t>6.</a:t>
            </a:r>
          </a:p>
        </p:txBody>
      </p:sp>
      <p:sp>
        <p:nvSpPr>
          <p:cNvPr id="20" name="CasetăText 19">
            <a:extLst>
              <a:ext uri="{FF2B5EF4-FFF2-40B4-BE49-F238E27FC236}">
                <a16:creationId xmlns="" xmlns:a16="http://schemas.microsoft.com/office/drawing/2014/main" id="{AE3E280F-B59B-43CB-BC76-15F3616B4731}"/>
              </a:ext>
            </a:extLst>
          </p:cNvPr>
          <p:cNvSpPr txBox="1"/>
          <p:nvPr/>
        </p:nvSpPr>
        <p:spPr>
          <a:xfrm>
            <a:off x="9769396" y="2916763"/>
            <a:ext cx="362600" cy="369332"/>
          </a:xfrm>
          <a:prstGeom prst="rect">
            <a:avLst/>
          </a:prstGeom>
          <a:noFill/>
        </p:spPr>
        <p:txBody>
          <a:bodyPr wrap="none" rtlCol="0">
            <a:spAutoFit/>
          </a:bodyPr>
          <a:lstStyle/>
          <a:p>
            <a:r>
              <a:rPr lang="ro-RO" dirty="0"/>
              <a:t>7.</a:t>
            </a:r>
          </a:p>
        </p:txBody>
      </p:sp>
    </p:spTree>
    <p:extLst>
      <p:ext uri="{BB962C8B-B14F-4D97-AF65-F5344CB8AC3E}">
        <p14:creationId xmlns:p14="http://schemas.microsoft.com/office/powerpoint/2010/main" val="20153521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3">
            <a:extLst>
              <a:ext uri="{FF2B5EF4-FFF2-40B4-BE49-F238E27FC236}">
                <a16:creationId xmlns="" xmlns:a16="http://schemas.microsoft.com/office/drawing/2014/main" id="{D48FBD97-CB60-4CA4-BC29-98D46C77FDED}"/>
              </a:ext>
            </a:extLst>
          </p:cNvPr>
          <p:cNvPicPr>
            <a:picLocks noChangeAspect="1"/>
          </p:cNvPicPr>
          <p:nvPr/>
        </p:nvPicPr>
        <p:blipFill>
          <a:blip r:embed="rId2"/>
          <a:stretch>
            <a:fillRect/>
          </a:stretch>
        </p:blipFill>
        <p:spPr>
          <a:xfrm>
            <a:off x="2922358" y="1278911"/>
            <a:ext cx="5297311" cy="3967829"/>
          </a:xfrm>
          <a:prstGeom prst="rect">
            <a:avLst/>
          </a:prstGeom>
        </p:spPr>
      </p:pic>
    </p:spTree>
    <p:extLst>
      <p:ext uri="{BB962C8B-B14F-4D97-AF65-F5344CB8AC3E}">
        <p14:creationId xmlns:p14="http://schemas.microsoft.com/office/powerpoint/2010/main" val="41264839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0005ACFC-3011-400F-B9BB-20DB5C30EC05}"/>
              </a:ext>
            </a:extLst>
          </p:cNvPr>
          <p:cNvSpPr>
            <a:spLocks noGrp="1"/>
          </p:cNvSpPr>
          <p:nvPr>
            <p:ph type="title"/>
          </p:nvPr>
        </p:nvSpPr>
        <p:spPr/>
        <p:txBody>
          <a:bodyPr/>
          <a:lstStyle/>
          <a:p>
            <a:endParaRPr lang="ro-RO"/>
          </a:p>
        </p:txBody>
      </p:sp>
      <p:pic>
        <p:nvPicPr>
          <p:cNvPr id="4" name="homework">
            <a:hlinkClick r:id="" action="ppaction://media"/>
            <a:extLst>
              <a:ext uri="{FF2B5EF4-FFF2-40B4-BE49-F238E27FC236}">
                <a16:creationId xmlns="" xmlns:a16="http://schemas.microsoft.com/office/drawing/2014/main" id="{F679AFC8-2F0E-4ECD-A8BC-FD1BCC328B51}"/>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2339688" y="93518"/>
            <a:ext cx="7512628" cy="6640234"/>
          </a:xfrm>
        </p:spPr>
      </p:pic>
    </p:spTree>
    <p:extLst>
      <p:ext uri="{BB962C8B-B14F-4D97-AF65-F5344CB8AC3E}">
        <p14:creationId xmlns:p14="http://schemas.microsoft.com/office/powerpoint/2010/main" val="237058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AC629AA7-BA88-4D96-81B5-EB5EE69DC77B}"/>
              </a:ext>
            </a:extLst>
          </p:cNvPr>
          <p:cNvSpPr>
            <a:spLocks noGrp="1"/>
          </p:cNvSpPr>
          <p:nvPr>
            <p:ph type="title"/>
          </p:nvPr>
        </p:nvSpPr>
        <p:spPr/>
        <p:txBody>
          <a:bodyPr/>
          <a:lstStyle/>
          <a:p>
            <a:r>
              <a:rPr lang="en-US" dirty="0"/>
              <a:t>Homework 2</a:t>
            </a:r>
            <a:endParaRPr lang="ro-RO" dirty="0"/>
          </a:p>
        </p:txBody>
      </p:sp>
      <p:sp>
        <p:nvSpPr>
          <p:cNvPr id="3" name="Substituent conținut 2">
            <a:extLst>
              <a:ext uri="{FF2B5EF4-FFF2-40B4-BE49-F238E27FC236}">
                <a16:creationId xmlns="" xmlns:a16="http://schemas.microsoft.com/office/drawing/2014/main" id="{6C7DF06C-B0C6-43CD-9149-647190236136}"/>
              </a:ext>
            </a:extLst>
          </p:cNvPr>
          <p:cNvSpPr>
            <a:spLocks noGrp="1"/>
          </p:cNvSpPr>
          <p:nvPr>
            <p:ph sz="quarter" idx="13"/>
          </p:nvPr>
        </p:nvSpPr>
        <p:spPr>
          <a:xfrm>
            <a:off x="913777" y="2047643"/>
            <a:ext cx="10363827" cy="3424107"/>
          </a:xfrm>
        </p:spPr>
        <p:txBody>
          <a:bodyPr/>
          <a:lstStyle/>
          <a:p>
            <a:r>
              <a:rPr lang="en-US" dirty="0"/>
              <a:t>Demonstrate why the point find in the video is at 1/3 from BC</a:t>
            </a:r>
            <a:r>
              <a:rPr lang="ro-RO" dirty="0"/>
              <a:t>? </a:t>
            </a:r>
            <a:r>
              <a:rPr lang="en-US" dirty="0"/>
              <a:t>The surface of the square is 1x1.</a:t>
            </a:r>
            <a:endParaRPr lang="ro-RO" dirty="0">
              <a:latin typeface="BankGothic Lt BT" panose="020B0607020203060204" pitchFamily="34" charset="0"/>
            </a:endParaRPr>
          </a:p>
        </p:txBody>
      </p:sp>
      <p:sp>
        <p:nvSpPr>
          <p:cNvPr id="4" name="Dreptunghi 3">
            <a:extLst>
              <a:ext uri="{FF2B5EF4-FFF2-40B4-BE49-F238E27FC236}">
                <a16:creationId xmlns="" xmlns:a16="http://schemas.microsoft.com/office/drawing/2014/main" id="{18FD9B05-D0CE-4DB1-ADB0-FD082C85A95C}"/>
              </a:ext>
            </a:extLst>
          </p:cNvPr>
          <p:cNvSpPr/>
          <p:nvPr/>
        </p:nvSpPr>
        <p:spPr>
          <a:xfrm>
            <a:off x="3585158" y="3302493"/>
            <a:ext cx="2965143" cy="2752078"/>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o-RO" dirty="0"/>
          </a:p>
        </p:txBody>
      </p:sp>
      <p:cxnSp>
        <p:nvCxnSpPr>
          <p:cNvPr id="6" name="Conector drept 5">
            <a:extLst>
              <a:ext uri="{FF2B5EF4-FFF2-40B4-BE49-F238E27FC236}">
                <a16:creationId xmlns="" xmlns:a16="http://schemas.microsoft.com/office/drawing/2014/main" id="{AE2EAF21-8E85-44EC-8FDB-8EE762C8427E}"/>
              </a:ext>
            </a:extLst>
          </p:cNvPr>
          <p:cNvCxnSpPr>
            <a:cxnSpLocks/>
          </p:cNvCxnSpPr>
          <p:nvPr/>
        </p:nvCxnSpPr>
        <p:spPr>
          <a:xfrm flipV="1">
            <a:off x="3524459" y="3302493"/>
            <a:ext cx="2965143" cy="27520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ector drept 9">
            <a:extLst>
              <a:ext uri="{FF2B5EF4-FFF2-40B4-BE49-F238E27FC236}">
                <a16:creationId xmlns="" xmlns:a16="http://schemas.microsoft.com/office/drawing/2014/main" id="{A7DE13D0-4DC2-416F-AA22-6A167FC45465}"/>
              </a:ext>
            </a:extLst>
          </p:cNvPr>
          <p:cNvCxnSpPr>
            <a:stCxn id="4" idx="0"/>
            <a:endCxn id="4" idx="2"/>
          </p:cNvCxnSpPr>
          <p:nvPr/>
        </p:nvCxnSpPr>
        <p:spPr>
          <a:xfrm>
            <a:off x="5067704" y="3302493"/>
            <a:ext cx="0" cy="2752078"/>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2" name="Conector drept 11">
            <a:extLst>
              <a:ext uri="{FF2B5EF4-FFF2-40B4-BE49-F238E27FC236}">
                <a16:creationId xmlns="" xmlns:a16="http://schemas.microsoft.com/office/drawing/2014/main" id="{CC248DD7-EAD3-4204-BC13-7F20D0D54A08}"/>
              </a:ext>
            </a:extLst>
          </p:cNvPr>
          <p:cNvCxnSpPr>
            <a:stCxn id="4" idx="0"/>
          </p:cNvCxnSpPr>
          <p:nvPr/>
        </p:nvCxnSpPr>
        <p:spPr>
          <a:xfrm>
            <a:off x="5067705" y="3302493"/>
            <a:ext cx="1482571" cy="27520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ector drept 13">
            <a:extLst>
              <a:ext uri="{FF2B5EF4-FFF2-40B4-BE49-F238E27FC236}">
                <a16:creationId xmlns="" xmlns:a16="http://schemas.microsoft.com/office/drawing/2014/main" id="{7A2F505F-78B8-488C-B237-D10029EE81B5}"/>
              </a:ext>
            </a:extLst>
          </p:cNvPr>
          <p:cNvCxnSpPr/>
          <p:nvPr/>
        </p:nvCxnSpPr>
        <p:spPr>
          <a:xfrm>
            <a:off x="5527239" y="4208617"/>
            <a:ext cx="0" cy="1837678"/>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
        <p:nvSpPr>
          <p:cNvPr id="16" name="CasetăText 15">
            <a:extLst>
              <a:ext uri="{FF2B5EF4-FFF2-40B4-BE49-F238E27FC236}">
                <a16:creationId xmlns="" xmlns:a16="http://schemas.microsoft.com/office/drawing/2014/main" id="{35371A43-5814-4597-934C-956563710036}"/>
              </a:ext>
            </a:extLst>
          </p:cNvPr>
          <p:cNvSpPr txBox="1"/>
          <p:nvPr/>
        </p:nvSpPr>
        <p:spPr>
          <a:xfrm>
            <a:off x="4844317" y="3000653"/>
            <a:ext cx="324128" cy="369332"/>
          </a:xfrm>
          <a:prstGeom prst="rect">
            <a:avLst/>
          </a:prstGeom>
          <a:noFill/>
        </p:spPr>
        <p:txBody>
          <a:bodyPr wrap="none" rtlCol="0">
            <a:spAutoFit/>
          </a:bodyPr>
          <a:lstStyle/>
          <a:p>
            <a:r>
              <a:rPr lang="en-US" dirty="0"/>
              <a:t>A</a:t>
            </a:r>
            <a:endParaRPr lang="ro-RO" dirty="0"/>
          </a:p>
        </p:txBody>
      </p:sp>
      <p:sp>
        <p:nvSpPr>
          <p:cNvPr id="17" name="CasetăText 16">
            <a:extLst>
              <a:ext uri="{FF2B5EF4-FFF2-40B4-BE49-F238E27FC236}">
                <a16:creationId xmlns="" xmlns:a16="http://schemas.microsoft.com/office/drawing/2014/main" id="{806BE30F-E28A-499D-A7E3-E927ADE533A4}"/>
              </a:ext>
            </a:extLst>
          </p:cNvPr>
          <p:cNvSpPr txBox="1"/>
          <p:nvPr/>
        </p:nvSpPr>
        <p:spPr>
          <a:xfrm>
            <a:off x="6439652" y="3000653"/>
            <a:ext cx="300082" cy="369332"/>
          </a:xfrm>
          <a:prstGeom prst="rect">
            <a:avLst/>
          </a:prstGeom>
          <a:noFill/>
        </p:spPr>
        <p:txBody>
          <a:bodyPr wrap="none" rtlCol="0">
            <a:spAutoFit/>
          </a:bodyPr>
          <a:lstStyle/>
          <a:p>
            <a:r>
              <a:rPr lang="en-US" dirty="0"/>
              <a:t>B</a:t>
            </a:r>
            <a:endParaRPr lang="ro-RO" dirty="0"/>
          </a:p>
        </p:txBody>
      </p:sp>
      <p:sp>
        <p:nvSpPr>
          <p:cNvPr id="18" name="CasetăText 17">
            <a:extLst>
              <a:ext uri="{FF2B5EF4-FFF2-40B4-BE49-F238E27FC236}">
                <a16:creationId xmlns="" xmlns:a16="http://schemas.microsoft.com/office/drawing/2014/main" id="{4B19046D-14B4-4814-851D-053838064287}"/>
              </a:ext>
            </a:extLst>
          </p:cNvPr>
          <p:cNvSpPr txBox="1"/>
          <p:nvPr/>
        </p:nvSpPr>
        <p:spPr>
          <a:xfrm>
            <a:off x="6427629" y="5968630"/>
            <a:ext cx="324128" cy="369332"/>
          </a:xfrm>
          <a:prstGeom prst="rect">
            <a:avLst/>
          </a:prstGeom>
          <a:noFill/>
        </p:spPr>
        <p:txBody>
          <a:bodyPr wrap="none" rtlCol="0">
            <a:spAutoFit/>
          </a:bodyPr>
          <a:lstStyle/>
          <a:p>
            <a:r>
              <a:rPr lang="en-US" dirty="0"/>
              <a:t>C</a:t>
            </a:r>
            <a:endParaRPr lang="ro-RO" dirty="0"/>
          </a:p>
        </p:txBody>
      </p:sp>
      <p:sp>
        <p:nvSpPr>
          <p:cNvPr id="19" name="CasetăText 18">
            <a:extLst>
              <a:ext uri="{FF2B5EF4-FFF2-40B4-BE49-F238E27FC236}">
                <a16:creationId xmlns="" xmlns:a16="http://schemas.microsoft.com/office/drawing/2014/main" id="{E3F4155D-2061-45E3-A496-3BC5D3048A61}"/>
              </a:ext>
            </a:extLst>
          </p:cNvPr>
          <p:cNvSpPr txBox="1"/>
          <p:nvPr/>
        </p:nvSpPr>
        <p:spPr>
          <a:xfrm>
            <a:off x="4844317" y="5968630"/>
            <a:ext cx="324128" cy="369332"/>
          </a:xfrm>
          <a:prstGeom prst="rect">
            <a:avLst/>
          </a:prstGeom>
          <a:noFill/>
        </p:spPr>
        <p:txBody>
          <a:bodyPr wrap="none" rtlCol="0">
            <a:spAutoFit/>
          </a:bodyPr>
          <a:lstStyle/>
          <a:p>
            <a:r>
              <a:rPr lang="en-US" dirty="0"/>
              <a:t>D</a:t>
            </a:r>
            <a:endParaRPr lang="ro-RO" dirty="0"/>
          </a:p>
        </p:txBody>
      </p:sp>
      <p:sp>
        <p:nvSpPr>
          <p:cNvPr id="20" name="CasetăText 19">
            <a:extLst>
              <a:ext uri="{FF2B5EF4-FFF2-40B4-BE49-F238E27FC236}">
                <a16:creationId xmlns="" xmlns:a16="http://schemas.microsoft.com/office/drawing/2014/main" id="{5A98E7DC-FB73-4B47-9584-F18055C94081}"/>
              </a:ext>
            </a:extLst>
          </p:cNvPr>
          <p:cNvSpPr txBox="1"/>
          <p:nvPr/>
        </p:nvSpPr>
        <p:spPr>
          <a:xfrm>
            <a:off x="3299477" y="5973069"/>
            <a:ext cx="285656" cy="369332"/>
          </a:xfrm>
          <a:prstGeom prst="rect">
            <a:avLst/>
          </a:prstGeom>
          <a:noFill/>
        </p:spPr>
        <p:txBody>
          <a:bodyPr wrap="none" rtlCol="0">
            <a:spAutoFit/>
          </a:bodyPr>
          <a:lstStyle/>
          <a:p>
            <a:r>
              <a:rPr lang="en-US" dirty="0"/>
              <a:t>E</a:t>
            </a:r>
            <a:endParaRPr lang="ro-RO" dirty="0"/>
          </a:p>
        </p:txBody>
      </p:sp>
      <p:sp>
        <p:nvSpPr>
          <p:cNvPr id="21" name="CasetăText 20">
            <a:extLst>
              <a:ext uri="{FF2B5EF4-FFF2-40B4-BE49-F238E27FC236}">
                <a16:creationId xmlns="" xmlns:a16="http://schemas.microsoft.com/office/drawing/2014/main" id="{A884891E-6AAC-494F-A1B7-DF0489AC38C6}"/>
              </a:ext>
            </a:extLst>
          </p:cNvPr>
          <p:cNvSpPr txBox="1"/>
          <p:nvPr/>
        </p:nvSpPr>
        <p:spPr>
          <a:xfrm>
            <a:off x="5491532" y="4095361"/>
            <a:ext cx="362600" cy="369332"/>
          </a:xfrm>
          <a:prstGeom prst="rect">
            <a:avLst/>
          </a:prstGeom>
          <a:noFill/>
        </p:spPr>
        <p:txBody>
          <a:bodyPr wrap="none" rtlCol="0">
            <a:spAutoFit/>
          </a:bodyPr>
          <a:lstStyle/>
          <a:p>
            <a:r>
              <a:rPr lang="en-US" dirty="0"/>
              <a:t>G</a:t>
            </a:r>
            <a:endParaRPr lang="ro-RO" dirty="0"/>
          </a:p>
        </p:txBody>
      </p:sp>
      <p:sp>
        <p:nvSpPr>
          <p:cNvPr id="22" name="Dreptunghi 21">
            <a:extLst>
              <a:ext uri="{FF2B5EF4-FFF2-40B4-BE49-F238E27FC236}">
                <a16:creationId xmlns="" xmlns:a16="http://schemas.microsoft.com/office/drawing/2014/main" id="{DD02A540-B595-45E3-BB4B-E61457BC5D94}"/>
              </a:ext>
            </a:extLst>
          </p:cNvPr>
          <p:cNvSpPr/>
          <p:nvPr/>
        </p:nvSpPr>
        <p:spPr>
          <a:xfrm>
            <a:off x="5355999" y="5885895"/>
            <a:ext cx="162271" cy="16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23" name="Arc 22">
            <a:extLst>
              <a:ext uri="{FF2B5EF4-FFF2-40B4-BE49-F238E27FC236}">
                <a16:creationId xmlns="" xmlns:a16="http://schemas.microsoft.com/office/drawing/2014/main" id="{022D3A35-D5EE-412E-BFA2-3BD40039B516}"/>
              </a:ext>
            </a:extLst>
          </p:cNvPr>
          <p:cNvSpPr/>
          <p:nvPr/>
        </p:nvSpPr>
        <p:spPr>
          <a:xfrm>
            <a:off x="3036179" y="5773587"/>
            <a:ext cx="1037241" cy="561840"/>
          </a:xfrm>
          <a:prstGeom prst="arc">
            <a:avLst>
              <a:gd name="adj1" fmla="val 19056751"/>
              <a:gd name="adj2" fmla="val 21562249"/>
            </a:avLst>
          </a:prstGeom>
          <a:solidFill>
            <a:schemeClr val="bg2">
              <a:lumMod val="75000"/>
            </a:schemeClr>
          </a:solidFill>
        </p:spPr>
        <p:style>
          <a:lnRef idx="2">
            <a:schemeClr val="accent5"/>
          </a:lnRef>
          <a:fillRef idx="0">
            <a:schemeClr val="accent5"/>
          </a:fillRef>
          <a:effectRef idx="1">
            <a:schemeClr val="accent5"/>
          </a:effectRef>
          <a:fontRef idx="minor">
            <a:schemeClr val="tx1"/>
          </a:fontRef>
        </p:style>
        <p:txBody>
          <a:bodyPr rtlCol="0" anchor="ctr"/>
          <a:lstStyle/>
          <a:p>
            <a:pPr algn="ctr"/>
            <a:endParaRPr lang="ro-RO"/>
          </a:p>
        </p:txBody>
      </p:sp>
      <p:sp>
        <p:nvSpPr>
          <p:cNvPr id="24" name="CasetăText 23">
            <a:extLst>
              <a:ext uri="{FF2B5EF4-FFF2-40B4-BE49-F238E27FC236}">
                <a16:creationId xmlns="" xmlns:a16="http://schemas.microsoft.com/office/drawing/2014/main" id="{287DEFE4-6839-4F12-B1A6-BF7ACF599CC1}"/>
              </a:ext>
            </a:extLst>
          </p:cNvPr>
          <p:cNvSpPr txBox="1"/>
          <p:nvPr/>
        </p:nvSpPr>
        <p:spPr>
          <a:xfrm>
            <a:off x="5348704" y="5966095"/>
            <a:ext cx="285656" cy="369332"/>
          </a:xfrm>
          <a:prstGeom prst="rect">
            <a:avLst/>
          </a:prstGeom>
          <a:noFill/>
        </p:spPr>
        <p:txBody>
          <a:bodyPr wrap="none" rtlCol="0">
            <a:spAutoFit/>
          </a:bodyPr>
          <a:lstStyle/>
          <a:p>
            <a:r>
              <a:rPr lang="en-US" dirty="0"/>
              <a:t>F</a:t>
            </a:r>
            <a:endParaRPr lang="ro-RO" dirty="0"/>
          </a:p>
        </p:txBody>
      </p:sp>
      <p:sp>
        <p:nvSpPr>
          <p:cNvPr id="25" name="Arc 24">
            <a:extLst>
              <a:ext uri="{FF2B5EF4-FFF2-40B4-BE49-F238E27FC236}">
                <a16:creationId xmlns="" xmlns:a16="http://schemas.microsoft.com/office/drawing/2014/main" id="{77620F39-6564-43EC-BB00-A81952B13A4B}"/>
              </a:ext>
            </a:extLst>
          </p:cNvPr>
          <p:cNvSpPr/>
          <p:nvPr/>
        </p:nvSpPr>
        <p:spPr>
          <a:xfrm rot="9988286">
            <a:off x="5119597" y="3700034"/>
            <a:ext cx="787313" cy="1080690"/>
          </a:xfrm>
          <a:prstGeom prst="arc">
            <a:avLst>
              <a:gd name="adj1" fmla="val 17059165"/>
              <a:gd name="adj2" fmla="val 19976150"/>
            </a:avLst>
          </a:prstGeom>
          <a:solidFill>
            <a:schemeClr val="bg2">
              <a:lumMod val="75000"/>
            </a:schemeClr>
          </a:solidFill>
        </p:spPr>
        <p:style>
          <a:lnRef idx="2">
            <a:schemeClr val="accent5"/>
          </a:lnRef>
          <a:fillRef idx="0">
            <a:schemeClr val="accent5"/>
          </a:fillRef>
          <a:effectRef idx="1">
            <a:schemeClr val="accent5"/>
          </a:effectRef>
          <a:fontRef idx="minor">
            <a:schemeClr val="tx1"/>
          </a:fontRef>
        </p:style>
        <p:txBody>
          <a:bodyPr rtlCol="0" anchor="ctr"/>
          <a:lstStyle/>
          <a:p>
            <a:pPr algn="ctr"/>
            <a:endParaRPr lang="ro-RO"/>
          </a:p>
        </p:txBody>
      </p:sp>
      <p:sp>
        <p:nvSpPr>
          <p:cNvPr id="26" name="Acoladă dreapta 25">
            <a:extLst>
              <a:ext uri="{FF2B5EF4-FFF2-40B4-BE49-F238E27FC236}">
                <a16:creationId xmlns="" xmlns:a16="http://schemas.microsoft.com/office/drawing/2014/main" id="{EB8235E7-1A79-4A17-840C-60797481C19A}"/>
              </a:ext>
            </a:extLst>
          </p:cNvPr>
          <p:cNvSpPr/>
          <p:nvPr/>
        </p:nvSpPr>
        <p:spPr>
          <a:xfrm rot="5400000">
            <a:off x="5942932" y="5721095"/>
            <a:ext cx="177640" cy="1037047"/>
          </a:xfrm>
          <a:prstGeom prst="rightBrace">
            <a:avLst/>
          </a:prstGeom>
          <a:ln>
            <a:solidFill>
              <a:srgbClr val="FC1A3A"/>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ro-RO"/>
          </a:p>
        </p:txBody>
      </p:sp>
      <p:sp>
        <p:nvSpPr>
          <p:cNvPr id="28" name="CasetăText 27">
            <a:extLst>
              <a:ext uri="{FF2B5EF4-FFF2-40B4-BE49-F238E27FC236}">
                <a16:creationId xmlns="" xmlns:a16="http://schemas.microsoft.com/office/drawing/2014/main" id="{415BDEFE-5458-4ADD-9D23-29218F671A35}"/>
              </a:ext>
            </a:extLst>
          </p:cNvPr>
          <p:cNvSpPr txBox="1"/>
          <p:nvPr/>
        </p:nvSpPr>
        <p:spPr>
          <a:xfrm>
            <a:off x="5888600" y="6171745"/>
            <a:ext cx="300082" cy="369332"/>
          </a:xfrm>
          <a:prstGeom prst="rect">
            <a:avLst/>
          </a:prstGeom>
          <a:noFill/>
        </p:spPr>
        <p:txBody>
          <a:bodyPr wrap="none" rtlCol="0">
            <a:spAutoFit/>
          </a:bodyPr>
          <a:lstStyle/>
          <a:p>
            <a:r>
              <a:rPr lang="en-US" dirty="0"/>
              <a:t>x</a:t>
            </a:r>
            <a:endParaRPr lang="ro-RO" dirty="0"/>
          </a:p>
        </p:txBody>
      </p:sp>
      <p:sp>
        <p:nvSpPr>
          <p:cNvPr id="29" name="Acoladă dreapta 28">
            <a:extLst>
              <a:ext uri="{FF2B5EF4-FFF2-40B4-BE49-F238E27FC236}">
                <a16:creationId xmlns="" xmlns:a16="http://schemas.microsoft.com/office/drawing/2014/main" id="{E2A95E9E-AE7F-4993-9B31-E0792CDE5F8C}"/>
              </a:ext>
            </a:extLst>
          </p:cNvPr>
          <p:cNvSpPr/>
          <p:nvPr/>
        </p:nvSpPr>
        <p:spPr>
          <a:xfrm rot="5400000">
            <a:off x="4408720" y="5444182"/>
            <a:ext cx="198554" cy="1967071"/>
          </a:xfrm>
          <a:prstGeom prst="rightBrace">
            <a:avLst/>
          </a:prstGeom>
          <a:ln>
            <a:solidFill>
              <a:srgbClr val="FC1A3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o-RO" dirty="0"/>
          </a:p>
        </p:txBody>
      </p:sp>
      <p:sp>
        <p:nvSpPr>
          <p:cNvPr id="30" name="CasetăText 29">
            <a:extLst>
              <a:ext uri="{FF2B5EF4-FFF2-40B4-BE49-F238E27FC236}">
                <a16:creationId xmlns="" xmlns:a16="http://schemas.microsoft.com/office/drawing/2014/main" id="{EB3464B0-2C0E-4770-801F-09AE38C91E10}"/>
              </a:ext>
            </a:extLst>
          </p:cNvPr>
          <p:cNvSpPr txBox="1"/>
          <p:nvPr/>
        </p:nvSpPr>
        <p:spPr>
          <a:xfrm>
            <a:off x="4312208" y="6481387"/>
            <a:ext cx="503664" cy="369332"/>
          </a:xfrm>
          <a:prstGeom prst="rect">
            <a:avLst/>
          </a:prstGeom>
          <a:noFill/>
        </p:spPr>
        <p:txBody>
          <a:bodyPr wrap="none" rtlCol="0">
            <a:spAutoFit/>
          </a:bodyPr>
          <a:lstStyle/>
          <a:p>
            <a:r>
              <a:rPr lang="en-US" dirty="0"/>
              <a:t>1-x</a:t>
            </a:r>
            <a:endParaRPr lang="ro-RO" dirty="0"/>
          </a:p>
        </p:txBody>
      </p:sp>
    </p:spTree>
    <p:extLst>
      <p:ext uri="{BB962C8B-B14F-4D97-AF65-F5344CB8AC3E}">
        <p14:creationId xmlns:p14="http://schemas.microsoft.com/office/powerpoint/2010/main" val="5956464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7696200" cy="1554162"/>
          </a:xfrm>
        </p:spPr>
        <p:txBody>
          <a:bodyPr/>
          <a:lstStyle/>
          <a:p>
            <a:r>
              <a:rPr lang="en-US" dirty="0">
                <a:ln>
                  <a:solidFill>
                    <a:schemeClr val="tx1"/>
                  </a:solidFill>
                  <a:prstDash val="solid"/>
                </a:ln>
              </a:rPr>
              <a:t>„</a:t>
            </a:r>
            <a:r>
              <a:rPr lang="en-US" dirty="0" err="1" smtClean="0">
                <a:ln>
                  <a:solidFill>
                    <a:schemeClr val="tx1"/>
                  </a:solidFill>
                  <a:prstDash val="solid"/>
                </a:ln>
              </a:rPr>
              <a:t>Maths</a:t>
            </a:r>
            <a:r>
              <a:rPr lang="en-US" dirty="0" smtClean="0">
                <a:ln>
                  <a:solidFill>
                    <a:schemeClr val="tx1"/>
                  </a:solidFill>
                  <a:prstDash val="solid"/>
                </a:ln>
              </a:rPr>
              <a:t> </a:t>
            </a:r>
            <a:r>
              <a:rPr lang="en-US" dirty="0">
                <a:ln>
                  <a:solidFill>
                    <a:schemeClr val="tx1"/>
                  </a:solidFill>
                  <a:prstDash val="solid"/>
                </a:ln>
              </a:rPr>
              <a:t>is the music of Reason” </a:t>
            </a:r>
          </a:p>
        </p:txBody>
      </p:sp>
      <p:sp>
        <p:nvSpPr>
          <p:cNvPr id="3" name="Content Placeholder 2"/>
          <p:cNvSpPr>
            <a:spLocks noGrp="1"/>
          </p:cNvSpPr>
          <p:nvPr>
            <p:ph idx="1"/>
          </p:nvPr>
        </p:nvSpPr>
        <p:spPr>
          <a:xfrm>
            <a:off x="2438400" y="2362201"/>
            <a:ext cx="7391400" cy="3581400"/>
          </a:xfrm>
        </p:spPr>
        <p:txBody>
          <a:bodyPr>
            <a:normAutofit lnSpcReduction="10000"/>
          </a:bodyPr>
          <a:lstStyle/>
          <a:p>
            <a:r>
              <a:rPr lang="en-US" sz="3000" dirty="0"/>
              <a:t>What do these two arts have in common?</a:t>
            </a:r>
          </a:p>
          <a:p>
            <a:pPr indent="0">
              <a:buNone/>
            </a:pPr>
            <a:r>
              <a:rPr lang="en-US" sz="2400" dirty="0" err="1" smtClean="0">
                <a:latin typeface="Bodoni MT Condensed" pitchFamily="18" charset="0"/>
              </a:rPr>
              <a:t>Maths</a:t>
            </a:r>
            <a:r>
              <a:rPr lang="en-US" sz="2400" dirty="0" smtClean="0">
                <a:latin typeface="Bodoni MT Condensed" pitchFamily="18" charset="0"/>
              </a:rPr>
              <a:t> </a:t>
            </a:r>
            <a:r>
              <a:rPr lang="en-US" sz="2400" dirty="0">
                <a:latin typeface="Bodoni MT Condensed" pitchFamily="18" charset="0"/>
              </a:rPr>
              <a:t>is the science of numbers and forms, a science that was born from the wish of people to understand and express the world around them. And since sound belongs to this world, it is no wonder that math can be used to describe or build this harmony of sounds called music. </a:t>
            </a:r>
            <a:r>
              <a:rPr lang="en-US" sz="2400" dirty="0" err="1" smtClean="0">
                <a:latin typeface="Bodoni MT Condensed" pitchFamily="18" charset="0"/>
              </a:rPr>
              <a:t>Maths</a:t>
            </a:r>
            <a:r>
              <a:rPr lang="en-US" sz="2400" dirty="0" smtClean="0">
                <a:latin typeface="Bodoni MT Condensed" pitchFamily="18" charset="0"/>
              </a:rPr>
              <a:t> </a:t>
            </a:r>
            <a:r>
              <a:rPr lang="en-US" sz="2400" dirty="0">
                <a:latin typeface="Bodoni MT Condensed" pitchFamily="18" charset="0"/>
              </a:rPr>
              <a:t>is the one that imposes the harmony in a musical </a:t>
            </a:r>
            <a:r>
              <a:rPr lang="en-US" sz="2400" dirty="0" smtClean="0">
                <a:latin typeface="Bodoni MT Condensed" pitchFamily="18" charset="0"/>
              </a:rPr>
              <a:t>piece.</a:t>
            </a:r>
            <a:endParaRPr lang="en-US" dirty="0"/>
          </a:p>
        </p:txBody>
      </p:sp>
    </p:spTree>
    <p:extLst>
      <p:ext uri="{BB962C8B-B14F-4D97-AF65-F5344CB8AC3E}">
        <p14:creationId xmlns:p14="http://schemas.microsoft.com/office/powerpoint/2010/main" val="71594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1200802">
            <a:off x="1871738" y="348502"/>
            <a:ext cx="6232879" cy="37338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62797">
            <a:off x="5370867" y="4218609"/>
            <a:ext cx="5089380" cy="2646696"/>
          </a:xfrm>
          <a:prstGeom prst="rect">
            <a:avLst/>
          </a:prstGeom>
        </p:spPr>
      </p:pic>
    </p:spTree>
    <p:extLst>
      <p:ext uri="{BB962C8B-B14F-4D97-AF65-F5344CB8AC3E}">
        <p14:creationId xmlns:p14="http://schemas.microsoft.com/office/powerpoint/2010/main" val="2915960593"/>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21129424">
            <a:off x="1181075" y="545841"/>
            <a:ext cx="8229600" cy="335583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3276600"/>
            <a:ext cx="5181600" cy="3429000"/>
          </a:xfrm>
          <a:prstGeom prst="ellipse">
            <a:avLst/>
          </a:prstGeom>
          <a:ln>
            <a:noFill/>
          </a:ln>
          <a:effectLst>
            <a:softEdge rad="112500"/>
          </a:effectLst>
        </p:spPr>
      </p:pic>
    </p:spTree>
    <p:extLst>
      <p:ext uri="{BB962C8B-B14F-4D97-AF65-F5344CB8AC3E}">
        <p14:creationId xmlns:p14="http://schemas.microsoft.com/office/powerpoint/2010/main" val="9386870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64058" y="-152400"/>
            <a:ext cx="5603967" cy="4038600"/>
          </a:xfrm>
          <a:prstGeom prst="rect">
            <a:avLst/>
          </a:prstGeom>
          <a:ln>
            <a:noFill/>
          </a:ln>
          <a:effectLst>
            <a:softEdge rad="112500"/>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776436"/>
            <a:ext cx="6172200" cy="40053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09055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1978">
            <a:off x="6590579" y="2937920"/>
            <a:ext cx="5253704" cy="3633327"/>
          </a:xfrm>
          <a:prstGeom prst="rect">
            <a:avLst/>
          </a:prstGeom>
        </p:spPr>
      </p:pic>
      <p:pic>
        <p:nvPicPr>
          <p:cNvPr id="2" name="Content Placeholder 1"/>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rot="21363803">
            <a:off x="1268302" y="1046829"/>
            <a:ext cx="6571281" cy="3461542"/>
          </a:xfr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67099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2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35627"/>
            <a:ext cx="8229600" cy="1219200"/>
          </a:xfrm>
        </p:spPr>
        <p:txBody>
          <a:bodyPr>
            <a:noAutofit/>
          </a:bodyPr>
          <a:lstStyle/>
          <a:p>
            <a:r>
              <a:rPr lang="it-IT" sz="2800" dirty="0"/>
              <a:t>The most important </a:t>
            </a:r>
            <a:r>
              <a:rPr lang="it-IT" sz="2800" dirty="0" smtClean="0"/>
              <a:t>characteristics </a:t>
            </a:r>
            <a:r>
              <a:rPr lang="it-IT" sz="2800" dirty="0"/>
              <a:t>of music are the rhythm and the tonality</a:t>
            </a:r>
            <a:endParaRPr lang="en-US" sz="2800" dirty="0"/>
          </a:p>
        </p:txBody>
      </p:sp>
      <p:sp>
        <p:nvSpPr>
          <p:cNvPr id="3" name="Content Placeholder 2"/>
          <p:cNvSpPr>
            <a:spLocks noGrp="1"/>
          </p:cNvSpPr>
          <p:nvPr>
            <p:ph idx="1"/>
          </p:nvPr>
        </p:nvSpPr>
        <p:spPr>
          <a:xfrm>
            <a:off x="2362200" y="2514639"/>
            <a:ext cx="7467600" cy="3992563"/>
          </a:xfrm>
        </p:spPr>
        <p:txBody>
          <a:bodyPr>
            <a:normAutofit/>
          </a:bodyPr>
          <a:lstStyle/>
          <a:p>
            <a:r>
              <a:rPr lang="en-US" dirty="0"/>
              <a:t>What does rhythm mean?</a:t>
            </a:r>
          </a:p>
          <a:p>
            <a:r>
              <a:rPr lang="en-US" dirty="0"/>
              <a:t>Tempo and measures play a very important role.</a:t>
            </a:r>
          </a:p>
          <a:p>
            <a:r>
              <a:rPr lang="it-IT" b="1" dirty="0"/>
              <a:t>Time signature might be 2/4 (two-four), 3/4 (three-four), 4/4(four-four) and so on.</a:t>
            </a:r>
            <a:r>
              <a:rPr lang="it-IT" dirty="0"/>
              <a:t> </a:t>
            </a:r>
          </a:p>
          <a:p>
            <a:r>
              <a:rPr lang="it-IT" dirty="0"/>
              <a:t>What does tonality mean?</a:t>
            </a:r>
          </a:p>
          <a:p>
            <a:endParaRPr lang="it-IT" dirty="0"/>
          </a:p>
          <a:p>
            <a:endParaRPr lang="en-US" dirty="0"/>
          </a:p>
        </p:txBody>
      </p:sp>
    </p:spTree>
    <p:extLst>
      <p:ext uri="{BB962C8B-B14F-4D97-AF65-F5344CB8AC3E}">
        <p14:creationId xmlns:p14="http://schemas.microsoft.com/office/powerpoint/2010/main" val="270901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990600"/>
            <a:ext cx="6400800" cy="685800"/>
          </a:xfrm>
        </p:spPr>
        <p:txBody>
          <a:bodyPr>
            <a:normAutofit/>
          </a:bodyPr>
          <a:lstStyle/>
          <a:p>
            <a:r>
              <a:rPr lang="en-US" dirty="0"/>
              <a:t>The notes</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2362200" y="2286000"/>
            <a:ext cx="7391400" cy="3276600"/>
          </a:xfrm>
          <a:prstGeom prst="rect">
            <a:avLst/>
          </a:prstGeom>
        </p:spPr>
      </p:pic>
    </p:spTree>
    <p:extLst>
      <p:ext uri="{BB962C8B-B14F-4D97-AF65-F5344CB8AC3E}">
        <p14:creationId xmlns:p14="http://schemas.microsoft.com/office/powerpoint/2010/main" val="1280385002"/>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1" Type="http://schemas.openxmlformats.org/officeDocument/2006/relationships/image" Target="../media/image4.jpeg"/></Relationships>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_rels/theme9.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1_Picătură">
  <a:themeElements>
    <a:clrScheme name="Picătură">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Picătură">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cătură">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ppt/theme/theme2.xml><?xml version="1.0" encoding="utf-8"?>
<a:theme xmlns:a="http://schemas.openxmlformats.org/drawingml/2006/main" name="2_Picătură">
  <a:themeElements>
    <a:clrScheme name="Picătură">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Picătură">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cătură">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ppt/theme/theme3.xml><?xml version="1.0" encoding="utf-8"?>
<a:theme xmlns:a="http://schemas.openxmlformats.org/drawingml/2006/main" name="Couture">
  <a:themeElements>
    <a:clrScheme name="Custom 1">
      <a:dk1>
        <a:sysClr val="windowText" lastClr="000000"/>
      </a:dk1>
      <a:lt1>
        <a:sysClr val="window" lastClr="FFFFFF"/>
      </a:lt1>
      <a:dk2>
        <a:srgbClr val="895D1D"/>
      </a:dk2>
      <a:lt2>
        <a:srgbClr val="E6B681"/>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4.xml><?xml version="1.0" encoding="utf-8"?>
<a:theme xmlns:a="http://schemas.openxmlformats.org/drawingml/2006/main" name="1_Coutur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5.xml><?xml version="1.0" encoding="utf-8"?>
<a:theme xmlns:a="http://schemas.openxmlformats.org/drawingml/2006/main" name="3_Picătură">
  <a:themeElements>
    <a:clrScheme name="Picătură">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Picătură">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cătură">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C71B277C-C29A-4BA0-A7BA-43502DF21AB3}"/>
    </a:ext>
  </a:extLst>
</a:theme>
</file>

<file path=ppt/theme/theme6.xml><?xml version="1.0" encoding="utf-8"?>
<a:theme xmlns:a="http://schemas.openxmlformats.org/drawingml/2006/main" name="2_Couture">
  <a:themeElements>
    <a:clrScheme name="Custom 1">
      <a:dk1>
        <a:sysClr val="windowText" lastClr="000000"/>
      </a:dk1>
      <a:lt1>
        <a:sysClr val="window" lastClr="FFFFFF"/>
      </a:lt1>
      <a:dk2>
        <a:srgbClr val="895D1D"/>
      </a:dk2>
      <a:lt2>
        <a:srgbClr val="E6B681"/>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7.xml><?xml version="1.0" encoding="utf-8"?>
<a:theme xmlns:a="http://schemas.openxmlformats.org/drawingml/2006/main" name="3_Couture">
  <a:themeElements>
    <a:clrScheme name="Custom 1">
      <a:dk1>
        <a:sysClr val="windowText" lastClr="000000"/>
      </a:dk1>
      <a:lt1>
        <a:sysClr val="window" lastClr="FFFFFF"/>
      </a:lt1>
      <a:dk2>
        <a:srgbClr val="895D1D"/>
      </a:dk2>
      <a:lt2>
        <a:srgbClr val="E6B681"/>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8.xml><?xml version="1.0" encoding="utf-8"?>
<a:theme xmlns:a="http://schemas.openxmlformats.org/drawingml/2006/main" name="4_Couture">
  <a:themeElements>
    <a:clrScheme name="Custom 1">
      <a:dk1>
        <a:sysClr val="windowText" lastClr="000000"/>
      </a:dk1>
      <a:lt1>
        <a:sysClr val="window" lastClr="FFFFFF"/>
      </a:lt1>
      <a:dk2>
        <a:srgbClr val="895D1D"/>
      </a:dk2>
      <a:lt2>
        <a:srgbClr val="E6B681"/>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9.xml><?xml version="1.0" encoding="utf-8"?>
<a:theme xmlns:a="http://schemas.openxmlformats.org/drawingml/2006/main" name="5_Couture">
  <a:themeElements>
    <a:clrScheme name="Custom 1">
      <a:dk1>
        <a:sysClr val="windowText" lastClr="000000"/>
      </a:dk1>
      <a:lt1>
        <a:sysClr val="window" lastClr="FFFFFF"/>
      </a:lt1>
      <a:dk2>
        <a:srgbClr val="895D1D"/>
      </a:dk2>
      <a:lt2>
        <a:srgbClr val="E6B681"/>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Picătură</Template>
  <TotalTime>738</TotalTime>
  <Words>657</Words>
  <Application>Microsoft Office PowerPoint</Application>
  <PresentationFormat>Personalizados</PresentationFormat>
  <Paragraphs>67</Paragraphs>
  <Slides>29</Slides>
  <Notes>0</Notes>
  <HiddenSlides>0</HiddenSlides>
  <MMClips>4</MMClips>
  <ScaleCrop>false</ScaleCrop>
  <HeadingPairs>
    <vt:vector size="4" baseType="variant">
      <vt:variant>
        <vt:lpstr>Tema</vt:lpstr>
      </vt:variant>
      <vt:variant>
        <vt:i4>9</vt:i4>
      </vt:variant>
      <vt:variant>
        <vt:lpstr>Títulos dos diapositivos</vt:lpstr>
      </vt:variant>
      <vt:variant>
        <vt:i4>29</vt:i4>
      </vt:variant>
    </vt:vector>
  </HeadingPairs>
  <TitlesOfParts>
    <vt:vector size="38" baseType="lpstr">
      <vt:lpstr>1_Picătură</vt:lpstr>
      <vt:lpstr>2_Picătură</vt:lpstr>
      <vt:lpstr>Couture</vt:lpstr>
      <vt:lpstr>1_Couture</vt:lpstr>
      <vt:lpstr>3_Picătură</vt:lpstr>
      <vt:lpstr>2_Couture</vt:lpstr>
      <vt:lpstr>3_Couture</vt:lpstr>
      <vt:lpstr>4_Couture</vt:lpstr>
      <vt:lpstr>5_Couture</vt:lpstr>
      <vt:lpstr>MATHs IN ARTS</vt:lpstr>
      <vt:lpstr>Maths used in music</vt:lpstr>
      <vt:lpstr>„Maths is the music of Reason” </vt:lpstr>
      <vt:lpstr>Apresentação do PowerPoint</vt:lpstr>
      <vt:lpstr>Apresentação do PowerPoint</vt:lpstr>
      <vt:lpstr>Apresentação do PowerPoint</vt:lpstr>
      <vt:lpstr>Apresentação do PowerPoint</vt:lpstr>
      <vt:lpstr>The most important characteristics of music are the rhythm and the tonality</vt:lpstr>
      <vt:lpstr>The notes</vt:lpstr>
      <vt:lpstr>Apresentação do PowerPoint</vt:lpstr>
      <vt:lpstr>Apresentação do PowerPoint</vt:lpstr>
      <vt:lpstr>Apresentação do PowerPoint</vt:lpstr>
      <vt:lpstr>Apresentação do PowerPoint</vt:lpstr>
      <vt:lpstr>Apresentação do PowerPoint</vt:lpstr>
      <vt:lpstr>Homework</vt:lpstr>
      <vt:lpstr>Apresentação do PowerPoint</vt:lpstr>
      <vt:lpstr>THE END</vt:lpstr>
      <vt:lpstr>Apresentação do PowerPoint</vt:lpstr>
      <vt:lpstr>Apresentação do PowerPoint</vt:lpstr>
      <vt:lpstr>Origami </vt:lpstr>
      <vt:lpstr>Huzita-Hatori axioms</vt:lpstr>
      <vt:lpstr>Apresentação do PowerPoint</vt:lpstr>
      <vt:lpstr>Origami’s theorems</vt:lpstr>
      <vt:lpstr>homework 1 how to make a tulip </vt:lpstr>
      <vt:lpstr>Apresentação do PowerPoint</vt:lpstr>
      <vt:lpstr>Apresentação do PowerPoint</vt:lpstr>
      <vt:lpstr>Apresentação do PowerPoint</vt:lpstr>
      <vt:lpstr>Apresentação do PowerPoint</vt:lpstr>
      <vt:lpstr>Homework 2</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PowerPoint</dc:title>
  <dc:creator>User</dc:creator>
  <cp:lastModifiedBy>Utilizador</cp:lastModifiedBy>
  <cp:revision>55</cp:revision>
  <dcterms:created xsi:type="dcterms:W3CDTF">2017-09-06T18:38:40Z</dcterms:created>
  <dcterms:modified xsi:type="dcterms:W3CDTF">2017-10-10T11:10:29Z</dcterms:modified>
</cp:coreProperties>
</file>